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3"/>
  </p:sldMasterIdLst>
  <p:notesMasterIdLst>
    <p:notesMasterId r:id="rId53"/>
  </p:notesMasterIdLst>
  <p:handoutMasterIdLst>
    <p:handoutMasterId r:id="rId54"/>
  </p:handoutMasterIdLst>
  <p:sldIdLst>
    <p:sldId id="316" r:id="rId4"/>
    <p:sldId id="317" r:id="rId5"/>
    <p:sldId id="279" r:id="rId6"/>
    <p:sldId id="284" r:id="rId7"/>
    <p:sldId id="285" r:id="rId8"/>
    <p:sldId id="286" r:id="rId9"/>
    <p:sldId id="287" r:id="rId10"/>
    <p:sldId id="288" r:id="rId11"/>
    <p:sldId id="289" r:id="rId12"/>
    <p:sldId id="290" r:id="rId13"/>
    <p:sldId id="292" r:id="rId14"/>
    <p:sldId id="295" r:id="rId15"/>
    <p:sldId id="296" r:id="rId16"/>
    <p:sldId id="297" r:id="rId17"/>
    <p:sldId id="299" r:id="rId18"/>
    <p:sldId id="300" r:id="rId19"/>
    <p:sldId id="331" r:id="rId20"/>
    <p:sldId id="301" r:id="rId21"/>
    <p:sldId id="302" r:id="rId22"/>
    <p:sldId id="318" r:id="rId23"/>
    <p:sldId id="313" r:id="rId24"/>
    <p:sldId id="312" r:id="rId25"/>
    <p:sldId id="333" r:id="rId26"/>
    <p:sldId id="314" r:id="rId27"/>
    <p:sldId id="298" r:id="rId28"/>
    <p:sldId id="305" r:id="rId29"/>
    <p:sldId id="328" r:id="rId30"/>
    <p:sldId id="384" r:id="rId31"/>
    <p:sldId id="334" r:id="rId32"/>
    <p:sldId id="329" r:id="rId33"/>
    <p:sldId id="330" r:id="rId34"/>
    <p:sldId id="327" r:id="rId35"/>
    <p:sldId id="383" r:id="rId36"/>
    <p:sldId id="336" r:id="rId37"/>
    <p:sldId id="315" r:id="rId38"/>
    <p:sldId id="335" r:id="rId39"/>
    <p:sldId id="325" r:id="rId40"/>
    <p:sldId id="363" r:id="rId41"/>
    <p:sldId id="381" r:id="rId42"/>
    <p:sldId id="306" r:id="rId43"/>
    <p:sldId id="307" r:id="rId44"/>
    <p:sldId id="385" r:id="rId45"/>
    <p:sldId id="387" r:id="rId46"/>
    <p:sldId id="386" r:id="rId47"/>
    <p:sldId id="308" r:id="rId48"/>
    <p:sldId id="309" r:id="rId49"/>
    <p:sldId id="321" r:id="rId50"/>
    <p:sldId id="310" r:id="rId51"/>
    <p:sldId id="32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1758" autoAdjust="0"/>
  </p:normalViewPr>
  <p:slideViewPr>
    <p:cSldViewPr snapToGrid="0">
      <p:cViewPr varScale="1">
        <p:scale>
          <a:sx n="67" d="100"/>
          <a:sy n="67" d="100"/>
        </p:scale>
        <p:origin x="870" y="60"/>
      </p:cViewPr>
      <p:guideLst>
        <p:guide orient="horz" pos="2160"/>
        <p:guide pos="3840"/>
      </p:guideLst>
    </p:cSldViewPr>
  </p:slideViewPr>
  <p:notesTextViewPr>
    <p:cViewPr>
      <p:scale>
        <a:sx n="1" d="1"/>
        <a:sy n="1" d="1"/>
      </p:scale>
      <p:origin x="0" y="0"/>
    </p:cViewPr>
  </p:notesTextViewPr>
  <p:sorterViewPr>
    <p:cViewPr>
      <p:scale>
        <a:sx n="100" d="100"/>
        <a:sy n="100" d="100"/>
      </p:scale>
      <p:origin x="0" y="-83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 R" userId="ca39355c8c8997cf" providerId="LiveId" clId="{2C51F982-FC2C-4809-AF4C-54B08EE4A46A}"/>
    <pc:docChg chg="undo redo custSel addSld delSld modSld">
      <pc:chgData name="Karthik R" userId="ca39355c8c8997cf" providerId="LiveId" clId="{2C51F982-FC2C-4809-AF4C-54B08EE4A46A}" dt="2023-07-20T04:08:06.202" v="2615" actId="113"/>
      <pc:docMkLst>
        <pc:docMk/>
      </pc:docMkLst>
    </pc:docChg>
  </pc:docChgLst>
  <pc:docChgLst>
    <pc:chgData name="Karthik R" userId="ca39355c8c8997cf" providerId="LiveId" clId="{7DA66623-E48F-46A2-9093-16FE0DBCA174}"/>
    <pc:docChg chg="undo redo custSel addSld delSld modSld sldOrd modMainMaster">
      <pc:chgData name="Karthik R" userId="ca39355c8c8997cf" providerId="LiveId" clId="{7DA66623-E48F-46A2-9093-16FE0DBCA174}" dt="2023-10-11T08:59:31.117" v="2458"/>
      <pc:docMkLst>
        <pc:docMk/>
      </pc:docMkLst>
      <pc:sldChg chg="addSp delSp modSp modTransition">
        <pc:chgData name="Karthik R" userId="ca39355c8c8997cf" providerId="LiveId" clId="{7DA66623-E48F-46A2-9093-16FE0DBCA174}" dt="2023-10-11T07:34:06.901" v="1962" actId="20577"/>
        <pc:sldMkLst>
          <pc:docMk/>
          <pc:sldMk cId="1478951226" sldId="256"/>
        </pc:sldMkLst>
        <pc:spChg chg="mod">
          <ac:chgData name="Karthik R" userId="ca39355c8c8997cf" providerId="LiveId" clId="{7DA66623-E48F-46A2-9093-16FE0DBCA174}" dt="2023-10-09T15:32:32.224" v="183" actId="20577"/>
          <ac:spMkLst>
            <pc:docMk/>
            <pc:sldMk cId="1478951226" sldId="256"/>
            <ac:spMk id="2" creationId="{00000000-0000-0000-0000-000000000000}"/>
          </ac:spMkLst>
        </pc:spChg>
        <pc:spChg chg="mod">
          <ac:chgData name="Karthik R" userId="ca39355c8c8997cf" providerId="LiveId" clId="{7DA66623-E48F-46A2-9093-16FE0DBCA174}" dt="2023-10-11T07:34:06.901" v="1962" actId="20577"/>
          <ac:spMkLst>
            <pc:docMk/>
            <pc:sldMk cId="1478951226" sldId="256"/>
            <ac:spMk id="3" creationId="{00000000-0000-0000-0000-000000000000}"/>
          </ac:spMkLst>
        </pc:spChg>
        <pc:spChg chg="mod">
          <ac:chgData name="Karthik R" userId="ca39355c8c8997cf" providerId="LiveId" clId="{7DA66623-E48F-46A2-9093-16FE0DBCA174}" dt="2023-10-09T15:08:59.944" v="54" actId="1076"/>
          <ac:spMkLst>
            <pc:docMk/>
            <pc:sldMk cId="1478951226" sldId="256"/>
            <ac:spMk id="4" creationId="{253340D9-1CD3-4B73-9FA1-2A98CC96C73D}"/>
          </ac:spMkLst>
        </pc:spChg>
        <pc:spChg chg="mod">
          <ac:chgData name="Karthik R" userId="ca39355c8c8997cf" providerId="LiveId" clId="{7DA66623-E48F-46A2-9093-16FE0DBCA174}" dt="2023-10-09T15:08:54.178" v="53" actId="20577"/>
          <ac:spMkLst>
            <pc:docMk/>
            <pc:sldMk cId="1478951226" sldId="256"/>
            <ac:spMk id="5" creationId="{00000000-0000-0000-0000-000000000000}"/>
          </ac:spMkLst>
        </pc:spChg>
        <pc:spChg chg="add del">
          <ac:chgData name="Karthik R" userId="ca39355c8c8997cf" providerId="LiveId" clId="{7DA66623-E48F-46A2-9093-16FE0DBCA174}" dt="2023-10-09T15:09:26.933" v="98"/>
          <ac:spMkLst>
            <pc:docMk/>
            <pc:sldMk cId="1478951226" sldId="256"/>
            <ac:spMk id="7" creationId="{516B5DC1-407B-4E3F-ABF2-6166415323A8}"/>
          </ac:spMkLst>
        </pc:spChg>
        <pc:spChg chg="mod">
          <ac:chgData name="Karthik R" userId="ca39355c8c8997cf" providerId="LiveId" clId="{7DA66623-E48F-46A2-9093-16FE0DBCA174}" dt="2023-10-09T15:32:43.960" v="185" actId="1076"/>
          <ac:spMkLst>
            <pc:docMk/>
            <pc:sldMk cId="1478951226" sldId="256"/>
            <ac:spMk id="16" creationId="{00000000-0000-0000-0000-000000000000}"/>
          </ac:spMkLst>
        </pc:spChg>
        <pc:spChg chg="add del mod">
          <ac:chgData name="Karthik R" userId="ca39355c8c8997cf" providerId="LiveId" clId="{7DA66623-E48F-46A2-9093-16FE0DBCA174}" dt="2023-10-09T15:32:36.275" v="184" actId="478"/>
          <ac:spMkLst>
            <pc:docMk/>
            <pc:sldMk cId="1478951226" sldId="256"/>
            <ac:spMk id="18" creationId="{1EBB8464-B93B-47DB-8EFB-CA44ED991C34}"/>
          </ac:spMkLst>
        </pc:spChg>
        <pc:spChg chg="add del">
          <ac:chgData name="Karthik R" userId="ca39355c8c8997cf" providerId="LiveId" clId="{7DA66623-E48F-46A2-9093-16FE0DBCA174}" dt="2023-10-09T15:56:03.403" v="353" actId="478"/>
          <ac:spMkLst>
            <pc:docMk/>
            <pc:sldMk cId="1478951226" sldId="256"/>
            <ac:spMk id="19" creationId="{E58B8BD9-F4CA-4A21-8414-42166EAF97E0}"/>
          </ac:spMkLst>
        </pc:spChg>
      </pc:sldChg>
      <pc:sldChg chg="addSp delSp modSp add del modTransition modAnim">
        <pc:chgData name="Karthik R" userId="ca39355c8c8997cf" providerId="LiveId" clId="{7DA66623-E48F-46A2-9093-16FE0DBCA174}" dt="2023-10-11T07:19:05.716" v="1939"/>
        <pc:sldMkLst>
          <pc:docMk/>
          <pc:sldMk cId="1027204883" sldId="257"/>
        </pc:sldMkLst>
        <pc:spChg chg="del mod">
          <ac:chgData name="Karthik R" userId="ca39355c8c8997cf" providerId="LiveId" clId="{7DA66623-E48F-46A2-9093-16FE0DBCA174}" dt="2023-10-09T15:10:22.637" v="106" actId="478"/>
          <ac:spMkLst>
            <pc:docMk/>
            <pc:sldMk cId="1027204883" sldId="257"/>
            <ac:spMk id="2" creationId="{9311BBAF-37C1-422F-AD9B-51BEF8B12551}"/>
          </ac:spMkLst>
        </pc:spChg>
        <pc:spChg chg="del mod">
          <ac:chgData name="Karthik R" userId="ca39355c8c8997cf" providerId="LiveId" clId="{7DA66623-E48F-46A2-9093-16FE0DBCA174}" dt="2023-10-09T15:10:20.108" v="105" actId="478"/>
          <ac:spMkLst>
            <pc:docMk/>
            <pc:sldMk cId="1027204883" sldId="257"/>
            <ac:spMk id="5" creationId="{00000000-0000-0000-0000-000000000000}"/>
          </ac:spMkLst>
        </pc:spChg>
        <pc:spChg chg="add ord">
          <ac:chgData name="Karthik R" userId="ca39355c8c8997cf" providerId="LiveId" clId="{7DA66623-E48F-46A2-9093-16FE0DBCA174}" dt="2023-10-09T15:10:29.794" v="108" actId="167"/>
          <ac:spMkLst>
            <pc:docMk/>
            <pc:sldMk cId="1027204883" sldId="257"/>
            <ac:spMk id="17" creationId="{771898AB-9A8E-407F-A7E9-B41492F3B208}"/>
          </ac:spMkLst>
        </pc:spChg>
        <pc:spChg chg="add">
          <ac:chgData name="Karthik R" userId="ca39355c8c8997cf" providerId="LiveId" clId="{7DA66623-E48F-46A2-9093-16FE0DBCA174}" dt="2023-10-09T15:10:24.334" v="107"/>
          <ac:spMkLst>
            <pc:docMk/>
            <pc:sldMk cId="1027204883" sldId="257"/>
            <ac:spMk id="18" creationId="{ECDCEC22-9120-4270-8DE0-91BED4B09FD2}"/>
          </ac:spMkLst>
        </pc:spChg>
        <pc:graphicFrameChg chg="mod">
          <ac:chgData name="Karthik R" userId="ca39355c8c8997cf" providerId="LiveId" clId="{7DA66623-E48F-46A2-9093-16FE0DBCA174}" dt="2023-10-09T15:33:15.579" v="186" actId="1076"/>
          <ac:graphicFrameMkLst>
            <pc:docMk/>
            <pc:sldMk cId="1027204883" sldId="257"/>
            <ac:graphicFrameMk id="30" creationId="{00000000-0000-0000-0000-000000000000}"/>
          </ac:graphicFrameMkLst>
        </pc:graphicFrameChg>
      </pc:sldChg>
      <pc:sldChg chg="addSp delSp modSp add modTransition modAnim">
        <pc:chgData name="Karthik R" userId="ca39355c8c8997cf" providerId="LiveId" clId="{7DA66623-E48F-46A2-9093-16FE0DBCA174}" dt="2023-10-09T17:10:43.924" v="880" actId="1076"/>
        <pc:sldMkLst>
          <pc:docMk/>
          <pc:sldMk cId="269818246" sldId="279"/>
        </pc:sldMkLst>
        <pc:spChg chg="add del mod">
          <ac:chgData name="Karthik R" userId="ca39355c8c8997cf" providerId="LiveId" clId="{7DA66623-E48F-46A2-9093-16FE0DBCA174}" dt="2023-10-09T16:44:17.579" v="603" actId="478"/>
          <ac:spMkLst>
            <pc:docMk/>
            <pc:sldMk cId="269818246" sldId="279"/>
            <ac:spMk id="4" creationId="{F4480E3C-12D2-4D0A-8C25-25A7F3D9AF75}"/>
          </ac:spMkLst>
        </pc:spChg>
        <pc:spChg chg="add del mod ord">
          <ac:chgData name="Karthik R" userId="ca39355c8c8997cf" providerId="LiveId" clId="{7DA66623-E48F-46A2-9093-16FE0DBCA174}" dt="2023-10-09T17:02:07.526" v="788" actId="478"/>
          <ac:spMkLst>
            <pc:docMk/>
            <pc:sldMk cId="269818246" sldId="279"/>
            <ac:spMk id="7" creationId="{19DE991B-21CB-420C-9B2B-230F19BF8962}"/>
          </ac:spMkLst>
        </pc:spChg>
        <pc:spChg chg="add mod">
          <ac:chgData name="Karthik R" userId="ca39355c8c8997cf" providerId="LiveId" clId="{7DA66623-E48F-46A2-9093-16FE0DBCA174}" dt="2023-10-09T17:10:41.658" v="879" actId="14100"/>
          <ac:spMkLst>
            <pc:docMk/>
            <pc:sldMk cId="269818246" sldId="279"/>
            <ac:spMk id="15" creationId="{2CB28A1C-0347-44E3-BE14-22E112A72571}"/>
          </ac:spMkLst>
        </pc:spChg>
        <pc:spChg chg="del">
          <ac:chgData name="Karthik R" userId="ca39355c8c8997cf" providerId="LiveId" clId="{7DA66623-E48F-46A2-9093-16FE0DBCA174}" dt="2023-10-09T16:44:16.164" v="602" actId="478"/>
          <ac:spMkLst>
            <pc:docMk/>
            <pc:sldMk cId="269818246" sldId="279"/>
            <ac:spMk id="23" creationId="{00000000-0000-0000-0000-000000000000}"/>
          </ac:spMkLst>
        </pc:spChg>
        <pc:spChg chg="add">
          <ac:chgData name="Karthik R" userId="ca39355c8c8997cf" providerId="LiveId" clId="{7DA66623-E48F-46A2-9093-16FE0DBCA174}" dt="2023-10-09T16:44:26.180" v="604"/>
          <ac:spMkLst>
            <pc:docMk/>
            <pc:sldMk cId="269818246" sldId="279"/>
            <ac:spMk id="25" creationId="{FFE66F63-03B3-431F-9A8B-99D384956AC0}"/>
          </ac:spMkLst>
        </pc:spChg>
        <pc:spChg chg="del">
          <ac:chgData name="Karthik R" userId="ca39355c8c8997cf" providerId="LiveId" clId="{7DA66623-E48F-46A2-9093-16FE0DBCA174}" dt="2023-10-09T16:44:16.164" v="602" actId="478"/>
          <ac:spMkLst>
            <pc:docMk/>
            <pc:sldMk cId="269818246" sldId="279"/>
            <ac:spMk id="26" creationId="{00000000-0000-0000-0000-000000000000}"/>
          </ac:spMkLst>
        </pc:spChg>
        <pc:spChg chg="add">
          <ac:chgData name="Karthik R" userId="ca39355c8c8997cf" providerId="LiveId" clId="{7DA66623-E48F-46A2-9093-16FE0DBCA174}" dt="2023-10-09T16:44:26.180" v="604"/>
          <ac:spMkLst>
            <pc:docMk/>
            <pc:sldMk cId="269818246" sldId="279"/>
            <ac:spMk id="27" creationId="{2A9C1DC8-D337-46F1-AF34-FF92F407354B}"/>
          </ac:spMkLst>
        </pc:spChg>
        <pc:spChg chg="add">
          <ac:chgData name="Karthik R" userId="ca39355c8c8997cf" providerId="LiveId" clId="{7DA66623-E48F-46A2-9093-16FE0DBCA174}" dt="2023-10-09T16:44:34.027" v="605"/>
          <ac:spMkLst>
            <pc:docMk/>
            <pc:sldMk cId="269818246" sldId="279"/>
            <ac:spMk id="29" creationId="{199ED6A3-1258-45A6-A634-C44C7C9FB0AC}"/>
          </ac:spMkLst>
        </pc:spChg>
        <pc:spChg chg="add">
          <ac:chgData name="Karthik R" userId="ca39355c8c8997cf" providerId="LiveId" clId="{7DA66623-E48F-46A2-9093-16FE0DBCA174}" dt="2023-10-09T16:44:34.027" v="605"/>
          <ac:spMkLst>
            <pc:docMk/>
            <pc:sldMk cId="269818246" sldId="279"/>
            <ac:spMk id="30" creationId="{C1999A86-D4BE-4746-B216-D18AA0A2B2CD}"/>
          </ac:spMkLst>
        </pc:spChg>
        <pc:spChg chg="add">
          <ac:chgData name="Karthik R" userId="ca39355c8c8997cf" providerId="LiveId" clId="{7DA66623-E48F-46A2-9093-16FE0DBCA174}" dt="2023-10-09T16:44:44.966" v="607"/>
          <ac:spMkLst>
            <pc:docMk/>
            <pc:sldMk cId="269818246" sldId="279"/>
            <ac:spMk id="32" creationId="{CF7F08D9-2AE5-4BF8-B692-79913DA4CB62}"/>
          </ac:spMkLst>
        </pc:spChg>
        <pc:spChg chg="add">
          <ac:chgData name="Karthik R" userId="ca39355c8c8997cf" providerId="LiveId" clId="{7DA66623-E48F-46A2-9093-16FE0DBCA174}" dt="2023-10-09T16:44:44.966" v="607"/>
          <ac:spMkLst>
            <pc:docMk/>
            <pc:sldMk cId="269818246" sldId="279"/>
            <ac:spMk id="33" creationId="{4E36B77C-2DA0-4F24-AD9B-F0C6BF0CD115}"/>
          </ac:spMkLst>
        </pc:spChg>
        <pc:spChg chg="add del mod ord">
          <ac:chgData name="Karthik R" userId="ca39355c8c8997cf" providerId="LiveId" clId="{7DA66623-E48F-46A2-9093-16FE0DBCA174}" dt="2023-10-09T17:02:07.526" v="788" actId="478"/>
          <ac:spMkLst>
            <pc:docMk/>
            <pc:sldMk cId="269818246" sldId="279"/>
            <ac:spMk id="34" creationId="{84B406BC-2631-45F8-A3EE-EB9A55E41D96}"/>
          </ac:spMkLst>
        </pc:spChg>
        <pc:spChg chg="add">
          <ac:chgData name="Karthik R" userId="ca39355c8c8997cf" providerId="LiveId" clId="{7DA66623-E48F-46A2-9093-16FE0DBCA174}" dt="2023-10-09T16:47:28.710" v="646"/>
          <ac:spMkLst>
            <pc:docMk/>
            <pc:sldMk cId="269818246" sldId="279"/>
            <ac:spMk id="36" creationId="{6B4664AA-BF11-4C86-A7C5-E220CB9ED2A5}"/>
          </ac:spMkLst>
        </pc:spChg>
        <pc:spChg chg="add">
          <ac:chgData name="Karthik R" userId="ca39355c8c8997cf" providerId="LiveId" clId="{7DA66623-E48F-46A2-9093-16FE0DBCA174}" dt="2023-10-09T16:47:28.710" v="646"/>
          <ac:spMkLst>
            <pc:docMk/>
            <pc:sldMk cId="269818246" sldId="279"/>
            <ac:spMk id="38" creationId="{DA8AD668-B5FD-4B07-9990-9499D44FAEAD}"/>
          </ac:spMkLst>
        </pc:spChg>
        <pc:spChg chg="add mod">
          <ac:chgData name="Karthik R" userId="ca39355c8c8997cf" providerId="LiveId" clId="{7DA66623-E48F-46A2-9093-16FE0DBCA174}" dt="2023-10-09T17:10:43.924" v="880" actId="1076"/>
          <ac:spMkLst>
            <pc:docMk/>
            <pc:sldMk cId="269818246" sldId="279"/>
            <ac:spMk id="41" creationId="{6AB68D52-0E2E-498C-91C0-3812949B76C5}"/>
          </ac:spMkLst>
        </pc:spChg>
        <pc:spChg chg="add mod">
          <ac:chgData name="Karthik R" userId="ca39355c8c8997cf" providerId="LiveId" clId="{7DA66623-E48F-46A2-9093-16FE0DBCA174}" dt="2023-10-09T17:10:39.355" v="878" actId="1076"/>
          <ac:spMkLst>
            <pc:docMk/>
            <pc:sldMk cId="269818246" sldId="279"/>
            <ac:spMk id="42" creationId="{027267FE-71E6-4ACE-BF89-E3D3BD92624C}"/>
          </ac:spMkLst>
        </pc:spChg>
        <pc:spChg chg="add mod">
          <ac:chgData name="Karthik R" userId="ca39355c8c8997cf" providerId="LiveId" clId="{7DA66623-E48F-46A2-9093-16FE0DBCA174}" dt="2023-10-09T17:10:31.888" v="873" actId="1076"/>
          <ac:spMkLst>
            <pc:docMk/>
            <pc:sldMk cId="269818246" sldId="279"/>
            <ac:spMk id="43" creationId="{DD0D492F-A3DB-46F8-A229-F78F400409E9}"/>
          </ac:spMkLst>
        </pc:spChg>
        <pc:spChg chg="add mod">
          <ac:chgData name="Karthik R" userId="ca39355c8c8997cf" providerId="LiveId" clId="{7DA66623-E48F-46A2-9093-16FE0DBCA174}" dt="2023-10-09T17:10:29.065" v="871" actId="1076"/>
          <ac:spMkLst>
            <pc:docMk/>
            <pc:sldMk cId="269818246" sldId="279"/>
            <ac:spMk id="44" creationId="{CEB56E36-CA9E-48B2-978E-2B8EA6A86736}"/>
          </ac:spMkLst>
        </pc:spChg>
        <pc:spChg chg="add mod">
          <ac:chgData name="Karthik R" userId="ca39355c8c8997cf" providerId="LiveId" clId="{7DA66623-E48F-46A2-9093-16FE0DBCA174}" dt="2023-10-09T17:10:26.114" v="869" actId="1076"/>
          <ac:spMkLst>
            <pc:docMk/>
            <pc:sldMk cId="269818246" sldId="279"/>
            <ac:spMk id="45" creationId="{DC6DD62C-E763-4471-87CA-9CAA62D8D2AD}"/>
          </ac:spMkLst>
        </pc:spChg>
        <pc:grpChg chg="add del mod ord">
          <ac:chgData name="Karthik R" userId="ca39355c8c8997cf" providerId="LiveId" clId="{7DA66623-E48F-46A2-9093-16FE0DBCA174}" dt="2023-10-09T17:02:28.454" v="793" actId="165"/>
          <ac:grpSpMkLst>
            <pc:docMk/>
            <pc:sldMk cId="269818246" sldId="279"/>
            <ac:grpSpMk id="5" creationId="{62EE36FA-8536-4B71-B9C6-64F43A1C91EB}"/>
          </ac:grpSpMkLst>
        </pc:grpChg>
        <pc:grpChg chg="add mod">
          <ac:chgData name="Karthik R" userId="ca39355c8c8997cf" providerId="LiveId" clId="{7DA66623-E48F-46A2-9093-16FE0DBCA174}" dt="2023-10-09T17:03:06.991" v="800" actId="1076"/>
          <ac:grpSpMkLst>
            <pc:docMk/>
            <pc:sldMk cId="269818246" sldId="279"/>
            <ac:grpSpMk id="12" creationId="{8C901C1E-0DC8-42C2-AFA2-3B2BFFE8DFAD}"/>
          </ac:grpSpMkLst>
        </pc:grpChg>
        <pc:grpChg chg="add mod topLvl">
          <ac:chgData name="Karthik R" userId="ca39355c8c8997cf" providerId="LiveId" clId="{7DA66623-E48F-46A2-9093-16FE0DBCA174}" dt="2023-10-09T17:03:02.822" v="799" actId="164"/>
          <ac:grpSpMkLst>
            <pc:docMk/>
            <pc:sldMk cId="269818246" sldId="279"/>
            <ac:grpSpMk id="24" creationId="{2E26DEAC-73FD-48CC-9E0C-9E57D8C0E10D}"/>
          </ac:grpSpMkLst>
        </pc:grpChg>
        <pc:grpChg chg="add mod topLvl">
          <ac:chgData name="Karthik R" userId="ca39355c8c8997cf" providerId="LiveId" clId="{7DA66623-E48F-46A2-9093-16FE0DBCA174}" dt="2023-10-09T17:03:02.822" v="799" actId="164"/>
          <ac:grpSpMkLst>
            <pc:docMk/>
            <pc:sldMk cId="269818246" sldId="279"/>
            <ac:grpSpMk id="28" creationId="{E49FB248-38D4-428A-B226-52567DB893DF}"/>
          </ac:grpSpMkLst>
        </pc:grpChg>
        <pc:grpChg chg="add mod topLvl">
          <ac:chgData name="Karthik R" userId="ca39355c8c8997cf" providerId="LiveId" clId="{7DA66623-E48F-46A2-9093-16FE0DBCA174}" dt="2023-10-09T17:03:02.822" v="799" actId="164"/>
          <ac:grpSpMkLst>
            <pc:docMk/>
            <pc:sldMk cId="269818246" sldId="279"/>
            <ac:grpSpMk id="31" creationId="{F7239FCB-E2C0-47C7-8769-3A0146F4754D}"/>
          </ac:grpSpMkLst>
        </pc:grpChg>
        <pc:graphicFrameChg chg="mod topLvl">
          <ac:chgData name="Karthik R" userId="ca39355c8c8997cf" providerId="LiveId" clId="{7DA66623-E48F-46A2-9093-16FE0DBCA174}" dt="2023-10-09T17:03:02.822" v="799" actId="164"/>
          <ac:graphicFrameMkLst>
            <pc:docMk/>
            <pc:sldMk cId="269818246" sldId="279"/>
            <ac:graphicFrameMk id="16" creationId="{00000000-0000-0000-0000-000000000000}"/>
          </ac:graphicFrameMkLst>
        </pc:graphicFrameChg>
        <pc:graphicFrameChg chg="del mod">
          <ac:chgData name="Karthik R" userId="ca39355c8c8997cf" providerId="LiveId" clId="{7DA66623-E48F-46A2-9093-16FE0DBCA174}" dt="2023-10-09T16:44:09.419" v="601" actId="478"/>
          <ac:graphicFrameMkLst>
            <pc:docMk/>
            <pc:sldMk cId="269818246" sldId="279"/>
            <ac:graphicFrameMk id="19" creationId="{00000000-0000-0000-0000-000000000000}"/>
          </ac:graphicFrameMkLst>
        </pc:graphicFrameChg>
        <pc:graphicFrameChg chg="add">
          <ac:chgData name="Karthik R" userId="ca39355c8c8997cf" providerId="LiveId" clId="{7DA66623-E48F-46A2-9093-16FE0DBCA174}" dt="2023-10-09T16:47:28.710" v="646"/>
          <ac:graphicFrameMkLst>
            <pc:docMk/>
            <pc:sldMk cId="269818246" sldId="279"/>
            <ac:graphicFrameMk id="35" creationId="{2B0A3D37-13CE-4818-8AAB-2C78A997B475}"/>
          </ac:graphicFrameMkLst>
        </pc:graphicFrameChg>
        <pc:picChg chg="mod">
          <ac:chgData name="Karthik R" userId="ca39355c8c8997cf" providerId="LiveId" clId="{7DA66623-E48F-46A2-9093-16FE0DBCA174}" dt="2023-10-09T16:46:12.531" v="629" actId="14100"/>
          <ac:picMkLst>
            <pc:docMk/>
            <pc:sldMk cId="269818246" sldId="279"/>
            <ac:picMk id="18" creationId="{00000000-0000-0000-0000-000000000000}"/>
          </ac:picMkLst>
        </pc:picChg>
        <pc:picChg chg="del">
          <ac:chgData name="Karthik R" userId="ca39355c8c8997cf" providerId="LiveId" clId="{7DA66623-E48F-46A2-9093-16FE0DBCA174}" dt="2023-10-09T16:44:16.164" v="602" actId="478"/>
          <ac:picMkLst>
            <pc:docMk/>
            <pc:sldMk cId="269818246" sldId="279"/>
            <ac:picMk id="20" creationId="{00000000-0000-0000-0000-000000000000}"/>
          </ac:picMkLst>
        </pc:picChg>
        <pc:picChg chg="add">
          <ac:chgData name="Karthik R" userId="ca39355c8c8997cf" providerId="LiveId" clId="{7DA66623-E48F-46A2-9093-16FE0DBCA174}" dt="2023-10-09T16:47:28.710" v="646"/>
          <ac:picMkLst>
            <pc:docMk/>
            <pc:sldMk cId="269818246" sldId="279"/>
            <ac:picMk id="37" creationId="{A61AF812-61B7-420B-92B7-8D2545EEAC85}"/>
          </ac:picMkLst>
        </pc:picChg>
        <pc:picChg chg="add">
          <ac:chgData name="Karthik R" userId="ca39355c8c8997cf" providerId="LiveId" clId="{7DA66623-E48F-46A2-9093-16FE0DBCA174}" dt="2023-10-09T16:47:28.710" v="646"/>
          <ac:picMkLst>
            <pc:docMk/>
            <pc:sldMk cId="269818246" sldId="279"/>
            <ac:picMk id="39" creationId="{63103EA8-0C2F-4ABC-BF74-A3D1C79CA3DE}"/>
          </ac:picMkLst>
        </pc:picChg>
        <pc:picChg chg="del">
          <ac:chgData name="Karthik R" userId="ca39355c8c8997cf" providerId="LiveId" clId="{7DA66623-E48F-46A2-9093-16FE0DBCA174}" dt="2023-10-09T16:44:16.164" v="602" actId="478"/>
          <ac:picMkLst>
            <pc:docMk/>
            <pc:sldMk cId="269818246" sldId="279"/>
            <ac:picMk id="1027" creationId="{00000000-0000-0000-0000-000000000000}"/>
          </ac:picMkLst>
        </pc:picChg>
      </pc:sldChg>
      <pc:sldChg chg="addSp delSp modSp add delAnim modAnim">
        <pc:chgData name="Karthik R" userId="ca39355c8c8997cf" providerId="LiveId" clId="{7DA66623-E48F-46A2-9093-16FE0DBCA174}" dt="2023-10-09T17:11:09.920" v="887" actId="1076"/>
        <pc:sldMkLst>
          <pc:docMk/>
          <pc:sldMk cId="2953147472" sldId="284"/>
        </pc:sldMkLst>
        <pc:spChg chg="add del mod">
          <ac:chgData name="Karthik R" userId="ca39355c8c8997cf" providerId="LiveId" clId="{7DA66623-E48F-46A2-9093-16FE0DBCA174}" dt="2023-10-09T17:04:41.488" v="816" actId="478"/>
          <ac:spMkLst>
            <pc:docMk/>
            <pc:sldMk cId="2953147472" sldId="284"/>
            <ac:spMk id="4" creationId="{E747C91E-2E65-4C0A-8AEE-CCBDFEDB326C}"/>
          </ac:spMkLst>
        </pc:spChg>
        <pc:spChg chg="add">
          <ac:chgData name="Karthik R" userId="ca39355c8c8997cf" providerId="LiveId" clId="{7DA66623-E48F-46A2-9093-16FE0DBCA174}" dt="2023-10-09T17:04:42.697" v="817"/>
          <ac:spMkLst>
            <pc:docMk/>
            <pc:sldMk cId="2953147472" sldId="284"/>
            <ac:spMk id="34" creationId="{40545D73-7134-49FD-8985-C0B856D2BB85}"/>
          </ac:spMkLst>
        </pc:spChg>
        <pc:spChg chg="del">
          <ac:chgData name="Karthik R" userId="ca39355c8c8997cf" providerId="LiveId" clId="{7DA66623-E48F-46A2-9093-16FE0DBCA174}" dt="2023-10-09T17:04:28.155" v="814" actId="478"/>
          <ac:spMkLst>
            <pc:docMk/>
            <pc:sldMk cId="2953147472" sldId="284"/>
            <ac:spMk id="36" creationId="{6B4664AA-BF11-4C86-A7C5-E220CB9ED2A5}"/>
          </ac:spMkLst>
        </pc:spChg>
        <pc:spChg chg="del">
          <ac:chgData name="Karthik R" userId="ca39355c8c8997cf" providerId="LiveId" clId="{7DA66623-E48F-46A2-9093-16FE0DBCA174}" dt="2023-10-09T17:04:28.155" v="814" actId="478"/>
          <ac:spMkLst>
            <pc:docMk/>
            <pc:sldMk cId="2953147472" sldId="284"/>
            <ac:spMk id="38" creationId="{DA8AD668-B5FD-4B07-9990-9499D44FAEAD}"/>
          </ac:spMkLst>
        </pc:spChg>
        <pc:spChg chg="add">
          <ac:chgData name="Karthik R" userId="ca39355c8c8997cf" providerId="LiveId" clId="{7DA66623-E48F-46A2-9093-16FE0DBCA174}" dt="2023-10-09T17:04:42.697" v="817"/>
          <ac:spMkLst>
            <pc:docMk/>
            <pc:sldMk cId="2953147472" sldId="284"/>
            <ac:spMk id="40" creationId="{859E16E6-F624-4022-B138-251C91AB1706}"/>
          </ac:spMkLst>
        </pc:spChg>
        <pc:spChg chg="add mod">
          <ac:chgData name="Karthik R" userId="ca39355c8c8997cf" providerId="LiveId" clId="{7DA66623-E48F-46A2-9093-16FE0DBCA174}" dt="2023-10-09T17:11:09.920" v="887" actId="1076"/>
          <ac:spMkLst>
            <pc:docMk/>
            <pc:sldMk cId="2953147472" sldId="284"/>
            <ac:spMk id="42" creationId="{45A7C5BC-EA4A-49C3-9E18-63DC300CD3D6}"/>
          </ac:spMkLst>
        </pc:spChg>
        <pc:spChg chg="add mod">
          <ac:chgData name="Karthik R" userId="ca39355c8c8997cf" providerId="LiveId" clId="{7DA66623-E48F-46A2-9093-16FE0DBCA174}" dt="2023-10-09T17:11:04.946" v="885" actId="1076"/>
          <ac:spMkLst>
            <pc:docMk/>
            <pc:sldMk cId="2953147472" sldId="284"/>
            <ac:spMk id="43" creationId="{A71724D0-D9C9-4A14-81C5-0930BCC9C26E}"/>
          </ac:spMkLst>
        </pc:spChg>
        <pc:spChg chg="add mod">
          <ac:chgData name="Karthik R" userId="ca39355c8c8997cf" providerId="LiveId" clId="{7DA66623-E48F-46A2-9093-16FE0DBCA174}" dt="2023-10-09T17:11:03.320" v="884" actId="1076"/>
          <ac:spMkLst>
            <pc:docMk/>
            <pc:sldMk cId="2953147472" sldId="284"/>
            <ac:spMk id="44" creationId="{8B51B89E-5209-4806-B18C-EDAA02DD599B}"/>
          </ac:spMkLst>
        </pc:spChg>
        <pc:spChg chg="add mod">
          <ac:chgData name="Karthik R" userId="ca39355c8c8997cf" providerId="LiveId" clId="{7DA66623-E48F-46A2-9093-16FE0DBCA174}" dt="2023-10-09T17:11:01.025" v="883" actId="1076"/>
          <ac:spMkLst>
            <pc:docMk/>
            <pc:sldMk cId="2953147472" sldId="284"/>
            <ac:spMk id="45" creationId="{879DD5D3-11F3-42A5-9F6E-8C10F30037E4}"/>
          </ac:spMkLst>
        </pc:spChg>
        <pc:spChg chg="add mod">
          <ac:chgData name="Karthik R" userId="ca39355c8c8997cf" providerId="LiveId" clId="{7DA66623-E48F-46A2-9093-16FE0DBCA174}" dt="2023-10-09T17:10:59.091" v="882" actId="1076"/>
          <ac:spMkLst>
            <pc:docMk/>
            <pc:sldMk cId="2953147472" sldId="284"/>
            <ac:spMk id="46" creationId="{9B6BA580-4BD7-46CE-BAA0-BEB9E7B0A9AC}"/>
          </ac:spMkLst>
        </pc:spChg>
        <pc:spChg chg="add mod">
          <ac:chgData name="Karthik R" userId="ca39355c8c8997cf" providerId="LiveId" clId="{7DA66623-E48F-46A2-9093-16FE0DBCA174}" dt="2023-10-09T17:11:07.533" v="886" actId="1076"/>
          <ac:spMkLst>
            <pc:docMk/>
            <pc:sldMk cId="2953147472" sldId="284"/>
            <ac:spMk id="47" creationId="{BE246DCD-F482-4E38-BCB3-99D34D5CA80A}"/>
          </ac:spMkLst>
        </pc:spChg>
        <pc:grpChg chg="mod">
          <ac:chgData name="Karthik R" userId="ca39355c8c8997cf" providerId="LiveId" clId="{7DA66623-E48F-46A2-9093-16FE0DBCA174}" dt="2023-10-09T17:03:27.990" v="803" actId="1076"/>
          <ac:grpSpMkLst>
            <pc:docMk/>
            <pc:sldMk cId="2953147472" sldId="284"/>
            <ac:grpSpMk id="12" creationId="{8C901C1E-0DC8-42C2-AFA2-3B2BFFE8DFAD}"/>
          </ac:grpSpMkLst>
        </pc:grpChg>
        <pc:graphicFrameChg chg="del">
          <ac:chgData name="Karthik R" userId="ca39355c8c8997cf" providerId="LiveId" clId="{7DA66623-E48F-46A2-9093-16FE0DBCA174}" dt="2023-10-09T17:04:28.155" v="814" actId="478"/>
          <ac:graphicFrameMkLst>
            <pc:docMk/>
            <pc:sldMk cId="2953147472" sldId="284"/>
            <ac:graphicFrameMk id="35" creationId="{2B0A3D37-13CE-4818-8AAB-2C78A997B475}"/>
          </ac:graphicFrameMkLst>
        </pc:graphicFrameChg>
        <pc:graphicFrameChg chg="add">
          <ac:chgData name="Karthik R" userId="ca39355c8c8997cf" providerId="LiveId" clId="{7DA66623-E48F-46A2-9093-16FE0DBCA174}" dt="2023-10-09T17:04:42.697" v="817"/>
          <ac:graphicFrameMkLst>
            <pc:docMk/>
            <pc:sldMk cId="2953147472" sldId="284"/>
            <ac:graphicFrameMk id="41" creationId="{E8B55E2B-5CF0-43AD-9735-7ACCD3B5F461}"/>
          </ac:graphicFrameMkLst>
        </pc:graphicFrameChg>
        <pc:picChg chg="del">
          <ac:chgData name="Karthik R" userId="ca39355c8c8997cf" providerId="LiveId" clId="{7DA66623-E48F-46A2-9093-16FE0DBCA174}" dt="2023-10-09T17:04:28.155" v="814" actId="478"/>
          <ac:picMkLst>
            <pc:docMk/>
            <pc:sldMk cId="2953147472" sldId="284"/>
            <ac:picMk id="37" creationId="{A61AF812-61B7-420B-92B7-8D2545EEAC85}"/>
          </ac:picMkLst>
        </pc:picChg>
        <pc:picChg chg="del">
          <ac:chgData name="Karthik R" userId="ca39355c8c8997cf" providerId="LiveId" clId="{7DA66623-E48F-46A2-9093-16FE0DBCA174}" dt="2023-10-09T17:04:28.155" v="814" actId="478"/>
          <ac:picMkLst>
            <pc:docMk/>
            <pc:sldMk cId="2953147472" sldId="284"/>
            <ac:picMk id="39" creationId="{63103EA8-0C2F-4ABC-BF74-A3D1C79CA3DE}"/>
          </ac:picMkLst>
        </pc:picChg>
      </pc:sldChg>
      <pc:sldChg chg="addSp delSp modSp add delAnim modAnim">
        <pc:chgData name="Karthik R" userId="ca39355c8c8997cf" providerId="LiveId" clId="{7DA66623-E48F-46A2-9093-16FE0DBCA174}" dt="2023-10-11T07:31:44.748" v="1951" actId="13822"/>
        <pc:sldMkLst>
          <pc:docMk/>
          <pc:sldMk cId="1755283344" sldId="285"/>
        </pc:sldMkLst>
        <pc:spChg chg="add del mod">
          <ac:chgData name="Karthik R" userId="ca39355c8c8997cf" providerId="LiveId" clId="{7DA66623-E48F-46A2-9093-16FE0DBCA174}" dt="2023-10-09T17:04:21.222" v="813" actId="478"/>
          <ac:spMkLst>
            <pc:docMk/>
            <pc:sldMk cId="1755283344" sldId="285"/>
            <ac:spMk id="4" creationId="{EE0DB02A-8519-4201-A0CD-BA3222FC7AA0}"/>
          </ac:spMkLst>
        </pc:spChg>
        <pc:spChg chg="add">
          <ac:chgData name="Karthik R" userId="ca39355c8c8997cf" providerId="LiveId" clId="{7DA66623-E48F-46A2-9093-16FE0DBCA174}" dt="2023-10-09T17:05:27.330" v="828"/>
          <ac:spMkLst>
            <pc:docMk/>
            <pc:sldMk cId="1755283344" sldId="285"/>
            <ac:spMk id="34" creationId="{B0076E24-0BBC-45A7-9045-504F1B061ADD}"/>
          </ac:spMkLst>
        </pc:spChg>
        <pc:spChg chg="del">
          <ac:chgData name="Karthik R" userId="ca39355c8c8997cf" providerId="LiveId" clId="{7DA66623-E48F-46A2-9093-16FE0DBCA174}" dt="2023-10-09T17:04:19.733" v="812" actId="478"/>
          <ac:spMkLst>
            <pc:docMk/>
            <pc:sldMk cId="1755283344" sldId="285"/>
            <ac:spMk id="36" creationId="{6B4664AA-BF11-4C86-A7C5-E220CB9ED2A5}"/>
          </ac:spMkLst>
        </pc:spChg>
        <pc:spChg chg="del">
          <ac:chgData name="Karthik R" userId="ca39355c8c8997cf" providerId="LiveId" clId="{7DA66623-E48F-46A2-9093-16FE0DBCA174}" dt="2023-10-09T17:04:19.733" v="812" actId="478"/>
          <ac:spMkLst>
            <pc:docMk/>
            <pc:sldMk cId="1755283344" sldId="285"/>
            <ac:spMk id="38" creationId="{DA8AD668-B5FD-4B07-9990-9499D44FAEAD}"/>
          </ac:spMkLst>
        </pc:spChg>
        <pc:spChg chg="add mod">
          <ac:chgData name="Karthik R" userId="ca39355c8c8997cf" providerId="LiveId" clId="{7DA66623-E48F-46A2-9093-16FE0DBCA174}" dt="2023-10-09T17:11:20.089" v="889" actId="1076"/>
          <ac:spMkLst>
            <pc:docMk/>
            <pc:sldMk cId="1755283344" sldId="285"/>
            <ac:spMk id="47" creationId="{BE2E56B7-9B55-470B-BD75-4741E3583036}"/>
          </ac:spMkLst>
        </pc:spChg>
        <pc:spChg chg="add mod">
          <ac:chgData name="Karthik R" userId="ca39355c8c8997cf" providerId="LiveId" clId="{7DA66623-E48F-46A2-9093-16FE0DBCA174}" dt="2023-10-09T17:11:30.203" v="894" actId="1076"/>
          <ac:spMkLst>
            <pc:docMk/>
            <pc:sldMk cId="1755283344" sldId="285"/>
            <ac:spMk id="48" creationId="{45130404-18DD-494E-B7AD-0CB6D3C1A699}"/>
          </ac:spMkLst>
        </pc:spChg>
        <pc:spChg chg="add mod">
          <ac:chgData name="Karthik R" userId="ca39355c8c8997cf" providerId="LiveId" clId="{7DA66623-E48F-46A2-9093-16FE0DBCA174}" dt="2023-10-09T17:11:26.036" v="892" actId="1076"/>
          <ac:spMkLst>
            <pc:docMk/>
            <pc:sldMk cId="1755283344" sldId="285"/>
            <ac:spMk id="49" creationId="{8BBF5B9F-78BA-4B2C-ADF0-691B352CA915}"/>
          </ac:spMkLst>
        </pc:spChg>
        <pc:spChg chg="add mod">
          <ac:chgData name="Karthik R" userId="ca39355c8c8997cf" providerId="LiveId" clId="{7DA66623-E48F-46A2-9093-16FE0DBCA174}" dt="2023-10-09T17:11:52.450" v="897" actId="1076"/>
          <ac:spMkLst>
            <pc:docMk/>
            <pc:sldMk cId="1755283344" sldId="285"/>
            <ac:spMk id="50" creationId="{CB2279E9-A75B-4690-B451-82D335A69F0B}"/>
          </ac:spMkLst>
        </pc:spChg>
        <pc:spChg chg="add mod">
          <ac:chgData name="Karthik R" userId="ca39355c8c8997cf" providerId="LiveId" clId="{7DA66623-E48F-46A2-9093-16FE0DBCA174}" dt="2023-10-09T17:11:24.115" v="891" actId="1076"/>
          <ac:spMkLst>
            <pc:docMk/>
            <pc:sldMk cId="1755283344" sldId="285"/>
            <ac:spMk id="51" creationId="{40470405-38D8-46A7-8C12-76D86744F4F2}"/>
          </ac:spMkLst>
        </pc:spChg>
        <pc:spChg chg="add mod">
          <ac:chgData name="Karthik R" userId="ca39355c8c8997cf" providerId="LiveId" clId="{7DA66623-E48F-46A2-9093-16FE0DBCA174}" dt="2023-10-09T17:11:28.101" v="893" actId="1076"/>
          <ac:spMkLst>
            <pc:docMk/>
            <pc:sldMk cId="1755283344" sldId="285"/>
            <ac:spMk id="52" creationId="{86AF7C1D-43F8-4399-9ADA-82F17FF0B7A9}"/>
          </ac:spMkLst>
        </pc:spChg>
        <pc:grpChg chg="mod">
          <ac:chgData name="Karthik R" userId="ca39355c8c8997cf" providerId="LiveId" clId="{7DA66623-E48F-46A2-9093-16FE0DBCA174}" dt="2023-10-09T17:03:49.933" v="806" actId="1076"/>
          <ac:grpSpMkLst>
            <pc:docMk/>
            <pc:sldMk cId="1755283344" sldId="285"/>
            <ac:grpSpMk id="12" creationId="{8C901C1E-0DC8-42C2-AFA2-3B2BFFE8DFAD}"/>
          </ac:grpSpMkLst>
        </pc:grpChg>
        <pc:grpChg chg="add del">
          <ac:chgData name="Karthik R" userId="ca39355c8c8997cf" providerId="LiveId" clId="{7DA66623-E48F-46A2-9093-16FE0DBCA174}" dt="2023-10-09T17:08:56.883" v="850" actId="165"/>
          <ac:grpSpMkLst>
            <pc:docMk/>
            <pc:sldMk cId="1755283344" sldId="285"/>
            <ac:grpSpMk id="40" creationId="{B82DB29D-7291-44BD-98B0-E770506C8727}"/>
          </ac:grpSpMkLst>
        </pc:grpChg>
        <pc:graphicFrameChg chg="del">
          <ac:chgData name="Karthik R" userId="ca39355c8c8997cf" providerId="LiveId" clId="{7DA66623-E48F-46A2-9093-16FE0DBCA174}" dt="2023-10-09T17:04:19.733" v="812" actId="478"/>
          <ac:graphicFrameMkLst>
            <pc:docMk/>
            <pc:sldMk cId="1755283344" sldId="285"/>
            <ac:graphicFrameMk id="35" creationId="{2B0A3D37-13CE-4818-8AAB-2C78A997B475}"/>
          </ac:graphicFrameMkLst>
        </pc:graphicFrameChg>
        <pc:picChg chg="del">
          <ac:chgData name="Karthik R" userId="ca39355c8c8997cf" providerId="LiveId" clId="{7DA66623-E48F-46A2-9093-16FE0DBCA174}" dt="2023-10-09T17:04:19.733" v="812" actId="478"/>
          <ac:picMkLst>
            <pc:docMk/>
            <pc:sldMk cId="1755283344" sldId="285"/>
            <ac:picMk id="37" creationId="{A61AF812-61B7-420B-92B7-8D2545EEAC85}"/>
          </ac:picMkLst>
        </pc:picChg>
        <pc:picChg chg="del">
          <ac:chgData name="Karthik R" userId="ca39355c8c8997cf" providerId="LiveId" clId="{7DA66623-E48F-46A2-9093-16FE0DBCA174}" dt="2023-10-09T17:04:19.733" v="812" actId="478"/>
          <ac:picMkLst>
            <pc:docMk/>
            <pc:sldMk cId="1755283344" sldId="285"/>
            <ac:picMk id="39" creationId="{63103EA8-0C2F-4ABC-BF74-A3D1C79CA3DE}"/>
          </ac:picMkLst>
        </pc:picChg>
        <pc:picChg chg="mod topLvl">
          <ac:chgData name="Karthik R" userId="ca39355c8c8997cf" providerId="LiveId" clId="{7DA66623-E48F-46A2-9093-16FE0DBCA174}" dt="2023-10-09T17:08:56.883" v="850" actId="165"/>
          <ac:picMkLst>
            <pc:docMk/>
            <pc:sldMk cId="1755283344" sldId="285"/>
            <ac:picMk id="41" creationId="{A01E1753-6BCA-44A3-8549-ACD311532787}"/>
          </ac:picMkLst>
        </pc:picChg>
        <pc:cxnChg chg="mod topLvl">
          <ac:chgData name="Karthik R" userId="ca39355c8c8997cf" providerId="LiveId" clId="{7DA66623-E48F-46A2-9093-16FE0DBCA174}" dt="2023-10-11T07:31:41.052" v="1950" actId="13822"/>
          <ac:cxnSpMkLst>
            <pc:docMk/>
            <pc:sldMk cId="1755283344" sldId="285"/>
            <ac:cxnSpMk id="42" creationId="{B5B82192-DA3F-46B4-ADD0-006977457158}"/>
          </ac:cxnSpMkLst>
        </pc:cxnChg>
        <pc:cxnChg chg="mod topLvl">
          <ac:chgData name="Karthik R" userId="ca39355c8c8997cf" providerId="LiveId" clId="{7DA66623-E48F-46A2-9093-16FE0DBCA174}" dt="2023-10-11T07:31:37.347" v="1949" actId="13822"/>
          <ac:cxnSpMkLst>
            <pc:docMk/>
            <pc:sldMk cId="1755283344" sldId="285"/>
            <ac:cxnSpMk id="43" creationId="{E42ABAA6-EA45-4237-8F18-A2161F6ACDDC}"/>
          </ac:cxnSpMkLst>
        </pc:cxnChg>
        <pc:cxnChg chg="mod topLvl">
          <ac:chgData name="Karthik R" userId="ca39355c8c8997cf" providerId="LiveId" clId="{7DA66623-E48F-46A2-9093-16FE0DBCA174}" dt="2023-10-11T07:31:44.748" v="1951" actId="13822"/>
          <ac:cxnSpMkLst>
            <pc:docMk/>
            <pc:sldMk cId="1755283344" sldId="285"/>
            <ac:cxnSpMk id="44" creationId="{8823AFD3-3112-404B-A3EA-8B0735C17E5C}"/>
          </ac:cxnSpMkLst>
        </pc:cxnChg>
        <pc:cxnChg chg="mod topLvl">
          <ac:chgData name="Karthik R" userId="ca39355c8c8997cf" providerId="LiveId" clId="{7DA66623-E48F-46A2-9093-16FE0DBCA174}" dt="2023-10-11T07:31:27.701" v="1947" actId="13822"/>
          <ac:cxnSpMkLst>
            <pc:docMk/>
            <pc:sldMk cId="1755283344" sldId="285"/>
            <ac:cxnSpMk id="45" creationId="{86B9EB10-31A0-4130-9D9D-AC828F3BAC0F}"/>
          </ac:cxnSpMkLst>
        </pc:cxnChg>
        <pc:cxnChg chg="mod topLvl">
          <ac:chgData name="Karthik R" userId="ca39355c8c8997cf" providerId="LiveId" clId="{7DA66623-E48F-46A2-9093-16FE0DBCA174}" dt="2023-10-11T07:31:31.329" v="1948" actId="13822"/>
          <ac:cxnSpMkLst>
            <pc:docMk/>
            <pc:sldMk cId="1755283344" sldId="285"/>
            <ac:cxnSpMk id="46" creationId="{91DA2235-3F80-4C09-8465-255C29B06B2E}"/>
          </ac:cxnSpMkLst>
        </pc:cxnChg>
      </pc:sldChg>
      <pc:sldChg chg="addSp delSp modSp add addAnim delAnim modAnim">
        <pc:chgData name="Karthik R" userId="ca39355c8c8997cf" providerId="LiveId" clId="{7DA66623-E48F-46A2-9093-16FE0DBCA174}" dt="2023-10-11T08:20:41.426" v="2418" actId="478"/>
        <pc:sldMkLst>
          <pc:docMk/>
          <pc:sldMk cId="2722073419" sldId="286"/>
        </pc:sldMkLst>
        <pc:spChg chg="add del mod">
          <ac:chgData name="Karthik R" userId="ca39355c8c8997cf" providerId="LiveId" clId="{7DA66623-E48F-46A2-9093-16FE0DBCA174}" dt="2023-10-09T17:04:14.664" v="811" actId="478"/>
          <ac:spMkLst>
            <pc:docMk/>
            <pc:sldMk cId="2722073419" sldId="286"/>
            <ac:spMk id="4" creationId="{7D02A3FC-6463-4C34-A63C-7C70DAAB3F66}"/>
          </ac:spMkLst>
        </pc:spChg>
        <pc:spChg chg="add">
          <ac:chgData name="Karthik R" userId="ca39355c8c8997cf" providerId="LiveId" clId="{7DA66623-E48F-46A2-9093-16FE0DBCA174}" dt="2023-10-09T17:05:37.027" v="830"/>
          <ac:spMkLst>
            <pc:docMk/>
            <pc:sldMk cId="2722073419" sldId="286"/>
            <ac:spMk id="34" creationId="{5458EF7A-DE69-4675-9D2B-D092280AD26B}"/>
          </ac:spMkLst>
        </pc:spChg>
        <pc:spChg chg="del">
          <ac:chgData name="Karthik R" userId="ca39355c8c8997cf" providerId="LiveId" clId="{7DA66623-E48F-46A2-9093-16FE0DBCA174}" dt="2023-10-09T17:04:10.983" v="810" actId="478"/>
          <ac:spMkLst>
            <pc:docMk/>
            <pc:sldMk cId="2722073419" sldId="286"/>
            <ac:spMk id="36" creationId="{6B4664AA-BF11-4C86-A7C5-E220CB9ED2A5}"/>
          </ac:spMkLst>
        </pc:spChg>
        <pc:spChg chg="add del">
          <ac:chgData name="Karthik R" userId="ca39355c8c8997cf" providerId="LiveId" clId="{7DA66623-E48F-46A2-9093-16FE0DBCA174}" dt="2023-10-11T07:37:53.217" v="1976"/>
          <ac:spMkLst>
            <pc:docMk/>
            <pc:sldMk cId="2722073419" sldId="286"/>
            <ac:spMk id="38" creationId="{6EB5DA4B-7ECC-43B9-A83F-58F35D4BE1AC}"/>
          </ac:spMkLst>
        </pc:spChg>
        <pc:spChg chg="del">
          <ac:chgData name="Karthik R" userId="ca39355c8c8997cf" providerId="LiveId" clId="{7DA66623-E48F-46A2-9093-16FE0DBCA174}" dt="2023-10-09T17:04:10.983" v="810" actId="478"/>
          <ac:spMkLst>
            <pc:docMk/>
            <pc:sldMk cId="2722073419" sldId="286"/>
            <ac:spMk id="38" creationId="{DA8AD668-B5FD-4B07-9990-9499D44FAEAD}"/>
          </ac:spMkLst>
        </pc:spChg>
        <pc:spChg chg="add del">
          <ac:chgData name="Karthik R" userId="ca39355c8c8997cf" providerId="LiveId" clId="{7DA66623-E48F-46A2-9093-16FE0DBCA174}" dt="2023-10-11T07:37:53.217" v="1976"/>
          <ac:spMkLst>
            <pc:docMk/>
            <pc:sldMk cId="2722073419" sldId="286"/>
            <ac:spMk id="39" creationId="{D8575575-8128-4F36-8782-E87DF6E49311}"/>
          </ac:spMkLst>
        </pc:spChg>
        <pc:spChg chg="add del">
          <ac:chgData name="Karthik R" userId="ca39355c8c8997cf" providerId="LiveId" clId="{7DA66623-E48F-46A2-9093-16FE0DBCA174}" dt="2023-10-09T17:11:49.620" v="896"/>
          <ac:spMkLst>
            <pc:docMk/>
            <pc:sldMk cId="2722073419" sldId="286"/>
            <ac:spMk id="40" creationId="{3234A08C-A282-4390-8CF8-F9AD03EEB097}"/>
          </ac:spMkLst>
        </pc:spChg>
        <pc:spChg chg="add del">
          <ac:chgData name="Karthik R" userId="ca39355c8c8997cf" providerId="LiveId" clId="{7DA66623-E48F-46A2-9093-16FE0DBCA174}" dt="2023-10-11T07:37:53.217" v="1976"/>
          <ac:spMkLst>
            <pc:docMk/>
            <pc:sldMk cId="2722073419" sldId="286"/>
            <ac:spMk id="40" creationId="{A999D7EB-AD9B-4837-BD6B-103B266A5F6C}"/>
          </ac:spMkLst>
        </pc:spChg>
        <pc:spChg chg="add del">
          <ac:chgData name="Karthik R" userId="ca39355c8c8997cf" providerId="LiveId" clId="{7DA66623-E48F-46A2-9093-16FE0DBCA174}" dt="2023-10-09T17:11:49.620" v="896"/>
          <ac:spMkLst>
            <pc:docMk/>
            <pc:sldMk cId="2722073419" sldId="286"/>
            <ac:spMk id="41" creationId="{7B931D3B-B552-4B3A-8EEA-A93F7FA3A6C3}"/>
          </ac:spMkLst>
        </pc:spChg>
        <pc:spChg chg="add del">
          <ac:chgData name="Karthik R" userId="ca39355c8c8997cf" providerId="LiveId" clId="{7DA66623-E48F-46A2-9093-16FE0DBCA174}" dt="2023-10-11T07:37:53.217" v="1976"/>
          <ac:spMkLst>
            <pc:docMk/>
            <pc:sldMk cId="2722073419" sldId="286"/>
            <ac:spMk id="41" creationId="{B7C172A9-D5A2-4650-A85B-6627C35362FC}"/>
          </ac:spMkLst>
        </pc:spChg>
        <pc:spChg chg="add del">
          <ac:chgData name="Karthik R" userId="ca39355c8c8997cf" providerId="LiveId" clId="{7DA66623-E48F-46A2-9093-16FE0DBCA174}" dt="2023-10-09T17:11:49.620" v="896"/>
          <ac:spMkLst>
            <pc:docMk/>
            <pc:sldMk cId="2722073419" sldId="286"/>
            <ac:spMk id="42" creationId="{04AC3B3F-7EC5-4ADC-90A6-279092213FFB}"/>
          </ac:spMkLst>
        </pc:spChg>
        <pc:spChg chg="add del">
          <ac:chgData name="Karthik R" userId="ca39355c8c8997cf" providerId="LiveId" clId="{7DA66623-E48F-46A2-9093-16FE0DBCA174}" dt="2023-10-11T07:37:53.217" v="1976"/>
          <ac:spMkLst>
            <pc:docMk/>
            <pc:sldMk cId="2722073419" sldId="286"/>
            <ac:spMk id="42" creationId="{7D3B4097-90F1-493E-BDA7-2AD751010FC9}"/>
          </ac:spMkLst>
        </pc:spChg>
        <pc:spChg chg="add del">
          <ac:chgData name="Karthik R" userId="ca39355c8c8997cf" providerId="LiveId" clId="{7DA66623-E48F-46A2-9093-16FE0DBCA174}" dt="2023-10-09T17:11:49.620" v="896"/>
          <ac:spMkLst>
            <pc:docMk/>
            <pc:sldMk cId="2722073419" sldId="286"/>
            <ac:spMk id="43" creationId="{DBE52F05-C983-4C78-B51D-3DBDEDD9B9E8}"/>
          </ac:spMkLst>
        </pc:spChg>
        <pc:spChg chg="add del">
          <ac:chgData name="Karthik R" userId="ca39355c8c8997cf" providerId="LiveId" clId="{7DA66623-E48F-46A2-9093-16FE0DBCA174}" dt="2023-10-09T17:11:49.620" v="896"/>
          <ac:spMkLst>
            <pc:docMk/>
            <pc:sldMk cId="2722073419" sldId="286"/>
            <ac:spMk id="44" creationId="{57CA1C64-3DC4-4A76-8DB1-9808E7E0AA53}"/>
          </ac:spMkLst>
        </pc:spChg>
        <pc:spChg chg="add mod">
          <ac:chgData name="Karthik R" userId="ca39355c8c8997cf" providerId="LiveId" clId="{7DA66623-E48F-46A2-9093-16FE0DBCA174}" dt="2023-10-11T07:38:21.497" v="1982" actId="1076"/>
          <ac:spMkLst>
            <pc:docMk/>
            <pc:sldMk cId="2722073419" sldId="286"/>
            <ac:spMk id="44" creationId="{91BC922D-EC3F-4DD4-8A87-D813D1C9A635}"/>
          </ac:spMkLst>
        </pc:spChg>
        <pc:spChg chg="add mod">
          <ac:chgData name="Karthik R" userId="ca39355c8c8997cf" providerId="LiveId" clId="{7DA66623-E48F-46A2-9093-16FE0DBCA174}" dt="2023-10-11T07:38:21.497" v="1982" actId="1076"/>
          <ac:spMkLst>
            <pc:docMk/>
            <pc:sldMk cId="2722073419" sldId="286"/>
            <ac:spMk id="45" creationId="{A7AD4740-9159-4EF5-830E-B3632940CAEE}"/>
          </ac:spMkLst>
        </pc:spChg>
        <pc:spChg chg="add del">
          <ac:chgData name="Karthik R" userId="ca39355c8c8997cf" providerId="LiveId" clId="{7DA66623-E48F-46A2-9093-16FE0DBCA174}" dt="2023-10-09T17:11:49.620" v="896"/>
          <ac:spMkLst>
            <pc:docMk/>
            <pc:sldMk cId="2722073419" sldId="286"/>
            <ac:spMk id="45" creationId="{DE2CFF4C-F268-430A-9E38-AA4183BF5E9C}"/>
          </ac:spMkLst>
        </pc:spChg>
        <pc:spChg chg="add mod">
          <ac:chgData name="Karthik R" userId="ca39355c8c8997cf" providerId="LiveId" clId="{7DA66623-E48F-46A2-9093-16FE0DBCA174}" dt="2023-10-09T17:12:46.507" v="905" actId="1076"/>
          <ac:spMkLst>
            <pc:docMk/>
            <pc:sldMk cId="2722073419" sldId="286"/>
            <ac:spMk id="46" creationId="{54F909EF-BDDD-42E6-AA0D-E17DF666EE83}"/>
          </ac:spMkLst>
        </pc:spChg>
        <pc:spChg chg="add mod">
          <ac:chgData name="Karthik R" userId="ca39355c8c8997cf" providerId="LiveId" clId="{7DA66623-E48F-46A2-9093-16FE0DBCA174}" dt="2023-10-09T17:12:42.496" v="903" actId="1076"/>
          <ac:spMkLst>
            <pc:docMk/>
            <pc:sldMk cId="2722073419" sldId="286"/>
            <ac:spMk id="47" creationId="{2D603BD3-F5ED-4BBB-ADE4-3DCE5EE97FA5}"/>
          </ac:spMkLst>
        </pc:spChg>
        <pc:spChg chg="add mod">
          <ac:chgData name="Karthik R" userId="ca39355c8c8997cf" providerId="LiveId" clId="{7DA66623-E48F-46A2-9093-16FE0DBCA174}" dt="2023-10-09T17:12:40.567" v="902" actId="1076"/>
          <ac:spMkLst>
            <pc:docMk/>
            <pc:sldMk cId="2722073419" sldId="286"/>
            <ac:spMk id="48" creationId="{D99C9230-1754-4298-AC2C-E463A55F5918}"/>
          </ac:spMkLst>
        </pc:spChg>
        <pc:spChg chg="add mod">
          <ac:chgData name="Karthik R" userId="ca39355c8c8997cf" providerId="LiveId" clId="{7DA66623-E48F-46A2-9093-16FE0DBCA174}" dt="2023-10-09T17:12:38.682" v="901" actId="1076"/>
          <ac:spMkLst>
            <pc:docMk/>
            <pc:sldMk cId="2722073419" sldId="286"/>
            <ac:spMk id="49" creationId="{60FD6B34-0638-42F5-85B9-CF342784846F}"/>
          </ac:spMkLst>
        </pc:spChg>
        <pc:spChg chg="add mod">
          <ac:chgData name="Karthik R" userId="ca39355c8c8997cf" providerId="LiveId" clId="{7DA66623-E48F-46A2-9093-16FE0DBCA174}" dt="2023-10-09T17:12:37.237" v="900" actId="1076"/>
          <ac:spMkLst>
            <pc:docMk/>
            <pc:sldMk cId="2722073419" sldId="286"/>
            <ac:spMk id="50" creationId="{F7A76C59-38BD-4B8C-88D5-DAEE225EECD3}"/>
          </ac:spMkLst>
        </pc:spChg>
        <pc:spChg chg="add mod">
          <ac:chgData name="Karthik R" userId="ca39355c8c8997cf" providerId="LiveId" clId="{7DA66623-E48F-46A2-9093-16FE0DBCA174}" dt="2023-10-09T17:12:44.358" v="904" actId="1076"/>
          <ac:spMkLst>
            <pc:docMk/>
            <pc:sldMk cId="2722073419" sldId="286"/>
            <ac:spMk id="51" creationId="{8B6F65EF-C490-41FC-B1D7-616694CEE55A}"/>
          </ac:spMkLst>
        </pc:spChg>
        <pc:spChg chg="add del mod">
          <ac:chgData name="Karthik R" userId="ca39355c8c8997cf" providerId="LiveId" clId="{7DA66623-E48F-46A2-9093-16FE0DBCA174}" dt="2023-10-11T07:38:11.188" v="1978" actId="21"/>
          <ac:spMkLst>
            <pc:docMk/>
            <pc:sldMk cId="2722073419" sldId="286"/>
            <ac:spMk id="52" creationId="{238A8FE6-43A2-455E-AE13-2DF12A4F4520}"/>
          </ac:spMkLst>
        </pc:spChg>
        <pc:spChg chg="add del mod">
          <ac:chgData name="Karthik R" userId="ca39355c8c8997cf" providerId="LiveId" clId="{7DA66623-E48F-46A2-9093-16FE0DBCA174}" dt="2023-10-11T07:38:11.188" v="1978" actId="21"/>
          <ac:spMkLst>
            <pc:docMk/>
            <pc:sldMk cId="2722073419" sldId="286"/>
            <ac:spMk id="53" creationId="{5A389142-4E63-4DEE-A3FB-9E51F4D6F44F}"/>
          </ac:spMkLst>
        </pc:spChg>
        <pc:spChg chg="add del mod">
          <ac:chgData name="Karthik R" userId="ca39355c8c8997cf" providerId="LiveId" clId="{7DA66623-E48F-46A2-9093-16FE0DBCA174}" dt="2023-10-11T07:38:11.188" v="1978" actId="21"/>
          <ac:spMkLst>
            <pc:docMk/>
            <pc:sldMk cId="2722073419" sldId="286"/>
            <ac:spMk id="54" creationId="{46B25478-DA72-449F-8D8C-99E4F76DFD94}"/>
          </ac:spMkLst>
        </pc:spChg>
        <pc:spChg chg="add del mod">
          <ac:chgData name="Karthik R" userId="ca39355c8c8997cf" providerId="LiveId" clId="{7DA66623-E48F-46A2-9093-16FE0DBCA174}" dt="2023-10-11T07:38:11.188" v="1978" actId="21"/>
          <ac:spMkLst>
            <pc:docMk/>
            <pc:sldMk cId="2722073419" sldId="286"/>
            <ac:spMk id="55" creationId="{6DDEC6BD-FB74-4D4F-9F3C-1C01047CAA91}"/>
          </ac:spMkLst>
        </pc:spChg>
        <pc:spChg chg="add del mod">
          <ac:chgData name="Karthik R" userId="ca39355c8c8997cf" providerId="LiveId" clId="{7DA66623-E48F-46A2-9093-16FE0DBCA174}" dt="2023-10-11T07:38:11.188" v="1978" actId="21"/>
          <ac:spMkLst>
            <pc:docMk/>
            <pc:sldMk cId="2722073419" sldId="286"/>
            <ac:spMk id="56" creationId="{EBD1CA5B-778D-4AA0-A845-FDE113B8C2A2}"/>
          </ac:spMkLst>
        </pc:spChg>
        <pc:spChg chg="add mod">
          <ac:chgData name="Karthik R" userId="ca39355c8c8997cf" providerId="LiveId" clId="{7DA66623-E48F-46A2-9093-16FE0DBCA174}" dt="2023-10-11T07:38:21.497" v="1982" actId="1076"/>
          <ac:spMkLst>
            <pc:docMk/>
            <pc:sldMk cId="2722073419" sldId="286"/>
            <ac:spMk id="57" creationId="{58996AFC-2780-4966-B491-B32D8D53967F}"/>
          </ac:spMkLst>
        </pc:spChg>
        <pc:spChg chg="add mod">
          <ac:chgData name="Karthik R" userId="ca39355c8c8997cf" providerId="LiveId" clId="{7DA66623-E48F-46A2-9093-16FE0DBCA174}" dt="2023-10-11T07:38:21.497" v="1982" actId="1076"/>
          <ac:spMkLst>
            <pc:docMk/>
            <pc:sldMk cId="2722073419" sldId="286"/>
            <ac:spMk id="58" creationId="{0E76E573-B0DD-4BE1-9096-2B60A4D3142D}"/>
          </ac:spMkLst>
        </pc:spChg>
        <pc:spChg chg="add mod">
          <ac:chgData name="Karthik R" userId="ca39355c8c8997cf" providerId="LiveId" clId="{7DA66623-E48F-46A2-9093-16FE0DBCA174}" dt="2023-10-11T07:38:21.497" v="1982" actId="1076"/>
          <ac:spMkLst>
            <pc:docMk/>
            <pc:sldMk cId="2722073419" sldId="286"/>
            <ac:spMk id="59" creationId="{B695F80B-0635-4660-A7E0-B4A219932929}"/>
          </ac:spMkLst>
        </pc:spChg>
        <pc:grpChg chg="mod">
          <ac:chgData name="Karthik R" userId="ca39355c8c8997cf" providerId="LiveId" clId="{7DA66623-E48F-46A2-9093-16FE0DBCA174}" dt="2023-10-09T17:04:00.135" v="809" actId="1076"/>
          <ac:grpSpMkLst>
            <pc:docMk/>
            <pc:sldMk cId="2722073419" sldId="286"/>
            <ac:grpSpMk id="12" creationId="{8C901C1E-0DC8-42C2-AFA2-3B2BFFE8DFAD}"/>
          </ac:grpSpMkLst>
        </pc:grpChg>
        <pc:graphicFrameChg chg="del">
          <ac:chgData name="Karthik R" userId="ca39355c8c8997cf" providerId="LiveId" clId="{7DA66623-E48F-46A2-9093-16FE0DBCA174}" dt="2023-10-09T17:04:10.983" v="810" actId="478"/>
          <ac:graphicFrameMkLst>
            <pc:docMk/>
            <pc:sldMk cId="2722073419" sldId="286"/>
            <ac:graphicFrameMk id="35" creationId="{2B0A3D37-13CE-4818-8AAB-2C78A997B475}"/>
          </ac:graphicFrameMkLst>
        </pc:graphicFrameChg>
        <pc:picChg chg="add del mod">
          <ac:chgData name="Karthik R" userId="ca39355c8c8997cf" providerId="LiveId" clId="{7DA66623-E48F-46A2-9093-16FE0DBCA174}" dt="2023-10-11T08:20:01.103" v="2412" actId="21"/>
          <ac:picMkLst>
            <pc:docMk/>
            <pc:sldMk cId="2722073419" sldId="286"/>
            <ac:picMk id="37" creationId="{2E17B8AD-89AE-4554-B8AF-4894B88E2C1C}"/>
          </ac:picMkLst>
        </pc:picChg>
        <pc:picChg chg="del">
          <ac:chgData name="Karthik R" userId="ca39355c8c8997cf" providerId="LiveId" clId="{7DA66623-E48F-46A2-9093-16FE0DBCA174}" dt="2023-10-09T17:04:10.983" v="810" actId="478"/>
          <ac:picMkLst>
            <pc:docMk/>
            <pc:sldMk cId="2722073419" sldId="286"/>
            <ac:picMk id="37" creationId="{A61AF812-61B7-420B-92B7-8D2545EEAC85}"/>
          </ac:picMkLst>
        </pc:picChg>
        <pc:picChg chg="del">
          <ac:chgData name="Karthik R" userId="ca39355c8c8997cf" providerId="LiveId" clId="{7DA66623-E48F-46A2-9093-16FE0DBCA174}" dt="2023-10-09T17:04:10.983" v="810" actId="478"/>
          <ac:picMkLst>
            <pc:docMk/>
            <pc:sldMk cId="2722073419" sldId="286"/>
            <ac:picMk id="39" creationId="{63103EA8-0C2F-4ABC-BF74-A3D1C79CA3DE}"/>
          </ac:picMkLst>
        </pc:picChg>
        <pc:picChg chg="add del">
          <ac:chgData name="Karthik R" userId="ca39355c8c8997cf" providerId="LiveId" clId="{7DA66623-E48F-46A2-9093-16FE0DBCA174}" dt="2023-10-11T07:37:53.217" v="1976"/>
          <ac:picMkLst>
            <pc:docMk/>
            <pc:sldMk cId="2722073419" sldId="286"/>
            <ac:picMk id="43" creationId="{34073BC4-586E-4AF9-8549-203AEBA2CE07}"/>
          </ac:picMkLst>
        </pc:picChg>
        <pc:picChg chg="add del">
          <ac:chgData name="Karthik R" userId="ca39355c8c8997cf" providerId="LiveId" clId="{7DA66623-E48F-46A2-9093-16FE0DBCA174}" dt="2023-10-11T08:20:04.607" v="2414" actId="478"/>
          <ac:picMkLst>
            <pc:docMk/>
            <pc:sldMk cId="2722073419" sldId="286"/>
            <ac:picMk id="60" creationId="{9DE1A8B0-52FF-45A4-AAC7-41D2D39AC6F7}"/>
          </ac:picMkLst>
        </pc:picChg>
        <pc:picChg chg="add del mod">
          <ac:chgData name="Karthik R" userId="ca39355c8c8997cf" providerId="LiveId" clId="{7DA66623-E48F-46A2-9093-16FE0DBCA174}" dt="2023-10-11T08:20:41.426" v="2418" actId="478"/>
          <ac:picMkLst>
            <pc:docMk/>
            <pc:sldMk cId="2722073419" sldId="286"/>
            <ac:picMk id="61" creationId="{DD9CA611-0F45-4664-BD2D-D9759B7E5F31}"/>
          </ac:picMkLst>
        </pc:picChg>
      </pc:sldChg>
      <pc:sldChg chg="addSp delSp modSp add addAnim delAnim modAnim">
        <pc:chgData name="Karthik R" userId="ca39355c8c8997cf" providerId="LiveId" clId="{7DA66623-E48F-46A2-9093-16FE0DBCA174}" dt="2023-10-11T08:20:46.819" v="2419"/>
        <pc:sldMkLst>
          <pc:docMk/>
          <pc:sldMk cId="2200306217" sldId="287"/>
        </pc:sldMkLst>
        <pc:spChg chg="mod">
          <ac:chgData name="Karthik R" userId="ca39355c8c8997cf" providerId="LiveId" clId="{7DA66623-E48F-46A2-9093-16FE0DBCA174}" dt="2023-10-09T17:27:37.117" v="1079" actId="404"/>
          <ac:spMkLst>
            <pc:docMk/>
            <pc:sldMk cId="2200306217" sldId="287"/>
            <ac:spMk id="3" creationId="{0AAE743E-C558-4A98-9DE5-1FEABD2921BD}"/>
          </ac:spMkLst>
        </pc:spChg>
        <pc:spChg chg="mod">
          <ac:chgData name="Karthik R" userId="ca39355c8c8997cf" providerId="LiveId" clId="{7DA66623-E48F-46A2-9093-16FE0DBCA174}" dt="2023-10-09T17:26:24.251" v="1064" actId="113"/>
          <ac:spMkLst>
            <pc:docMk/>
            <pc:sldMk cId="2200306217" sldId="287"/>
            <ac:spMk id="4" creationId="{E45124F5-632C-4719-B61E-1118F16FD523}"/>
          </ac:spMkLst>
        </pc:spChg>
        <pc:spChg chg="mod">
          <ac:chgData name="Karthik R" userId="ca39355c8c8997cf" providerId="LiveId" clId="{7DA66623-E48F-46A2-9093-16FE0DBCA174}" dt="2023-10-09T17:26:25.894" v="1065" actId="113"/>
          <ac:spMkLst>
            <pc:docMk/>
            <pc:sldMk cId="2200306217" sldId="287"/>
            <ac:spMk id="12" creationId="{9E2456A6-FA99-4CF7-8A7A-E460B74B6ABF}"/>
          </ac:spMkLst>
        </pc:spChg>
        <pc:spChg chg="mod">
          <ac:chgData name="Karthik R" userId="ca39355c8c8997cf" providerId="LiveId" clId="{7DA66623-E48F-46A2-9093-16FE0DBCA174}" dt="2023-10-09T17:26:27.956" v="1066" actId="113"/>
          <ac:spMkLst>
            <pc:docMk/>
            <pc:sldMk cId="2200306217" sldId="287"/>
            <ac:spMk id="15" creationId="{917F606A-BF2E-4383-9D82-10741EFBBAE8}"/>
          </ac:spMkLst>
        </pc:spChg>
        <pc:spChg chg="mod">
          <ac:chgData name="Karthik R" userId="ca39355c8c8997cf" providerId="LiveId" clId="{7DA66623-E48F-46A2-9093-16FE0DBCA174}" dt="2023-10-09T17:26:30.121" v="1067" actId="113"/>
          <ac:spMkLst>
            <pc:docMk/>
            <pc:sldMk cId="2200306217" sldId="287"/>
            <ac:spMk id="17" creationId="{28BC96C0-8CF9-4B9F-A9AD-125CDC292C53}"/>
          </ac:spMkLst>
        </pc:spChg>
        <pc:spChg chg="add mod">
          <ac:chgData name="Karthik R" userId="ca39355c8c8997cf" providerId="LiveId" clId="{7DA66623-E48F-46A2-9093-16FE0DBCA174}" dt="2023-10-09T17:22:34.555" v="1015" actId="20577"/>
          <ac:spMkLst>
            <pc:docMk/>
            <pc:sldMk cId="2200306217" sldId="287"/>
            <ac:spMk id="33" creationId="{FE4D4B6B-9E4B-4B9C-8D4D-2B71D543883A}"/>
          </ac:spMkLst>
        </pc:spChg>
        <pc:spChg chg="add">
          <ac:chgData name="Karthik R" userId="ca39355c8c8997cf" providerId="LiveId" clId="{7DA66623-E48F-46A2-9093-16FE0DBCA174}" dt="2023-10-09T17:28:52.464" v="1083"/>
          <ac:spMkLst>
            <pc:docMk/>
            <pc:sldMk cId="2200306217" sldId="287"/>
            <ac:spMk id="34" creationId="{AAFAD44F-1C17-4705-987E-AF361F6359EF}"/>
          </ac:spMkLst>
        </pc:spChg>
        <pc:spChg chg="add">
          <ac:chgData name="Karthik R" userId="ca39355c8c8997cf" providerId="LiveId" clId="{7DA66623-E48F-46A2-9093-16FE0DBCA174}" dt="2023-10-09T17:28:52.464" v="1083"/>
          <ac:spMkLst>
            <pc:docMk/>
            <pc:sldMk cId="2200306217" sldId="287"/>
            <ac:spMk id="36" creationId="{73ECE0E2-B780-4A15-8853-01C6527B6231}"/>
          </ac:spMkLst>
        </pc:spChg>
        <pc:spChg chg="add">
          <ac:chgData name="Karthik R" userId="ca39355c8c8997cf" providerId="LiveId" clId="{7DA66623-E48F-46A2-9093-16FE0DBCA174}" dt="2023-10-09T17:28:52.464" v="1083"/>
          <ac:spMkLst>
            <pc:docMk/>
            <pc:sldMk cId="2200306217" sldId="287"/>
            <ac:spMk id="39" creationId="{14A4BA34-370B-4698-BA35-B8AD4EC01A5B}"/>
          </ac:spMkLst>
        </pc:spChg>
        <pc:spChg chg="del">
          <ac:chgData name="Karthik R" userId="ca39355c8c8997cf" providerId="LiveId" clId="{7DA66623-E48F-46A2-9093-16FE0DBCA174}" dt="2023-10-09T17:21:49.075" v="1006" actId="478"/>
          <ac:spMkLst>
            <pc:docMk/>
            <pc:sldMk cId="2200306217" sldId="287"/>
            <ac:spMk id="40" creationId="{C350112C-004A-4135-9ED9-393D0351112D}"/>
          </ac:spMkLst>
        </pc:spChg>
        <pc:spChg chg="del">
          <ac:chgData name="Karthik R" userId="ca39355c8c8997cf" providerId="LiveId" clId="{7DA66623-E48F-46A2-9093-16FE0DBCA174}" dt="2023-10-09T17:21:49.075" v="1006" actId="478"/>
          <ac:spMkLst>
            <pc:docMk/>
            <pc:sldMk cId="2200306217" sldId="287"/>
            <ac:spMk id="41" creationId="{288428DA-BB8D-48E9-9FF8-C9225B02B48D}"/>
          </ac:spMkLst>
        </pc:spChg>
        <pc:spChg chg="del">
          <ac:chgData name="Karthik R" userId="ca39355c8c8997cf" providerId="LiveId" clId="{7DA66623-E48F-46A2-9093-16FE0DBCA174}" dt="2023-10-09T17:21:49.075" v="1006" actId="478"/>
          <ac:spMkLst>
            <pc:docMk/>
            <pc:sldMk cId="2200306217" sldId="287"/>
            <ac:spMk id="42" creationId="{0FBDDC45-8B6F-40F7-8FBD-EA1729A39D2A}"/>
          </ac:spMkLst>
        </pc:spChg>
        <pc:spChg chg="del">
          <ac:chgData name="Karthik R" userId="ca39355c8c8997cf" providerId="LiveId" clId="{7DA66623-E48F-46A2-9093-16FE0DBCA174}" dt="2023-10-09T17:21:49.075" v="1006" actId="478"/>
          <ac:spMkLst>
            <pc:docMk/>
            <pc:sldMk cId="2200306217" sldId="287"/>
            <ac:spMk id="43" creationId="{3C619295-64AC-4CC4-AECC-3268AABE4412}"/>
          </ac:spMkLst>
        </pc:spChg>
        <pc:spChg chg="del">
          <ac:chgData name="Karthik R" userId="ca39355c8c8997cf" providerId="LiveId" clId="{7DA66623-E48F-46A2-9093-16FE0DBCA174}" dt="2023-10-09T17:21:49.075" v="1006" actId="478"/>
          <ac:spMkLst>
            <pc:docMk/>
            <pc:sldMk cId="2200306217" sldId="287"/>
            <ac:spMk id="44" creationId="{1DB8F9D6-7509-4C24-8DE9-59EC54AABF33}"/>
          </ac:spMkLst>
        </pc:spChg>
        <pc:spChg chg="del">
          <ac:chgData name="Karthik R" userId="ca39355c8c8997cf" providerId="LiveId" clId="{7DA66623-E48F-46A2-9093-16FE0DBCA174}" dt="2023-10-09T17:21:49.075" v="1006" actId="478"/>
          <ac:spMkLst>
            <pc:docMk/>
            <pc:sldMk cId="2200306217" sldId="287"/>
            <ac:spMk id="45" creationId="{88E764A5-2912-4CD9-A4EB-BA8A9ACDBE92}"/>
          </ac:spMkLst>
        </pc:spChg>
        <pc:spChg chg="add">
          <ac:chgData name="Karthik R" userId="ca39355c8c8997cf" providerId="LiveId" clId="{7DA66623-E48F-46A2-9093-16FE0DBCA174}" dt="2023-10-09T17:28:52.464" v="1083"/>
          <ac:spMkLst>
            <pc:docMk/>
            <pc:sldMk cId="2200306217" sldId="287"/>
            <ac:spMk id="50" creationId="{A9E12362-F5C3-4F13-AC7D-AEDFC1369EE0}"/>
          </ac:spMkLst>
        </pc:spChg>
        <pc:spChg chg="add">
          <ac:chgData name="Karthik R" userId="ca39355c8c8997cf" providerId="LiveId" clId="{7DA66623-E48F-46A2-9093-16FE0DBCA174}" dt="2023-10-09T17:28:52.464" v="1083"/>
          <ac:spMkLst>
            <pc:docMk/>
            <pc:sldMk cId="2200306217" sldId="287"/>
            <ac:spMk id="51" creationId="{2598B66F-44BC-412D-B5D2-6E6301249E7F}"/>
          </ac:spMkLst>
        </pc:spChg>
        <pc:spChg chg="add">
          <ac:chgData name="Karthik R" userId="ca39355c8c8997cf" providerId="LiveId" clId="{7DA66623-E48F-46A2-9093-16FE0DBCA174}" dt="2023-10-09T17:28:52.464" v="1083"/>
          <ac:spMkLst>
            <pc:docMk/>
            <pc:sldMk cId="2200306217" sldId="287"/>
            <ac:spMk id="52" creationId="{62835518-0193-40A4-8F5F-741AE4A3B2E0}"/>
          </ac:spMkLst>
        </pc:spChg>
        <pc:spChg chg="add mod">
          <ac:chgData name="Karthik R" userId="ca39355c8c8997cf" providerId="LiveId" clId="{7DA66623-E48F-46A2-9093-16FE0DBCA174}" dt="2023-10-09T17:42:43.496" v="1235" actId="1076"/>
          <ac:spMkLst>
            <pc:docMk/>
            <pc:sldMk cId="2200306217" sldId="287"/>
            <ac:spMk id="53" creationId="{D700985D-8B91-4C68-8B96-78F4AE392A0D}"/>
          </ac:spMkLst>
        </pc:spChg>
        <pc:picChg chg="del mod">
          <ac:chgData name="Karthik R" userId="ca39355c8c8997cf" providerId="LiveId" clId="{7DA66623-E48F-46A2-9093-16FE0DBCA174}" dt="2023-10-11T07:37:13.931" v="1971" actId="478"/>
          <ac:picMkLst>
            <pc:docMk/>
            <pc:sldMk cId="2200306217" sldId="287"/>
            <ac:picMk id="19" creationId="{45EF03D9-E240-442E-89BA-510043253EEB}"/>
          </ac:picMkLst>
        </pc:picChg>
        <pc:picChg chg="add del">
          <ac:chgData name="Karthik R" userId="ca39355c8c8997cf" providerId="LiveId" clId="{7DA66623-E48F-46A2-9093-16FE0DBCA174}" dt="2023-10-11T08:19:52.931" v="2410"/>
          <ac:picMkLst>
            <pc:docMk/>
            <pc:sldMk cId="2200306217" sldId="287"/>
            <ac:picMk id="40" creationId="{3743695A-BEED-4351-902E-BB1FC55D9F19}"/>
          </ac:picMkLst>
        </pc:picChg>
        <pc:picChg chg="add del mod">
          <ac:chgData name="Karthik R" userId="ca39355c8c8997cf" providerId="LiveId" clId="{7DA66623-E48F-46A2-9093-16FE0DBCA174}" dt="2023-10-11T08:19:53.671" v="2411" actId="21"/>
          <ac:picMkLst>
            <pc:docMk/>
            <pc:sldMk cId="2200306217" sldId="287"/>
            <ac:picMk id="46" creationId="{80BB2C40-46F2-4C7A-8A0A-FF6A64E02596}"/>
          </ac:picMkLst>
        </pc:picChg>
        <pc:picChg chg="mod">
          <ac:chgData name="Karthik R" userId="ca39355c8c8997cf" providerId="LiveId" clId="{7DA66623-E48F-46A2-9093-16FE0DBCA174}" dt="2023-10-11T07:37:10.367" v="1968" actId="1076"/>
          <ac:picMkLst>
            <pc:docMk/>
            <pc:sldMk cId="2200306217" sldId="287"/>
            <ac:picMk id="47" creationId="{13ADA3F7-1C91-4672-B9FB-722CEB241DE6}"/>
          </ac:picMkLst>
        </pc:picChg>
        <pc:picChg chg="del mod">
          <ac:chgData name="Karthik R" userId="ca39355c8c8997cf" providerId="LiveId" clId="{7DA66623-E48F-46A2-9093-16FE0DBCA174}" dt="2023-10-11T07:37:13.160" v="1970" actId="478"/>
          <ac:picMkLst>
            <pc:docMk/>
            <pc:sldMk cId="2200306217" sldId="287"/>
            <ac:picMk id="48" creationId="{53541B58-72DD-488B-936B-BDA1D333A14F}"/>
          </ac:picMkLst>
        </pc:picChg>
        <pc:picChg chg="del mod">
          <ac:chgData name="Karthik R" userId="ca39355c8c8997cf" providerId="LiveId" clId="{7DA66623-E48F-46A2-9093-16FE0DBCA174}" dt="2023-10-11T07:37:11.851" v="1969" actId="478"/>
          <ac:picMkLst>
            <pc:docMk/>
            <pc:sldMk cId="2200306217" sldId="287"/>
            <ac:picMk id="49" creationId="{F286FA87-3A2A-4B04-9F55-506EE4F4F77D}"/>
          </ac:picMkLst>
        </pc:picChg>
      </pc:sldChg>
      <pc:sldChg chg="addSp delSp modSp add addAnim delAnim modAnim">
        <pc:chgData name="Karthik R" userId="ca39355c8c8997cf" providerId="LiveId" clId="{7DA66623-E48F-46A2-9093-16FE0DBCA174}" dt="2023-10-11T07:37:04.731" v="1967" actId="478"/>
        <pc:sldMkLst>
          <pc:docMk/>
          <pc:sldMk cId="3303903875" sldId="288"/>
        </pc:sldMkLst>
        <pc:spChg chg="mod">
          <ac:chgData name="Karthik R" userId="ca39355c8c8997cf" providerId="LiveId" clId="{7DA66623-E48F-46A2-9093-16FE0DBCA174}" dt="2023-10-09T17:26:12.411" v="1060" actId="113"/>
          <ac:spMkLst>
            <pc:docMk/>
            <pc:sldMk cId="3303903875" sldId="288"/>
            <ac:spMk id="3" creationId="{0AAE743E-C558-4A98-9DE5-1FEABD2921BD}"/>
          </ac:spMkLst>
        </pc:spChg>
        <pc:spChg chg="mod">
          <ac:chgData name="Karthik R" userId="ca39355c8c8997cf" providerId="LiveId" clId="{7DA66623-E48F-46A2-9093-16FE0DBCA174}" dt="2023-10-09T17:27:56.435" v="1080" actId="404"/>
          <ac:spMkLst>
            <pc:docMk/>
            <pc:sldMk cId="3303903875" sldId="288"/>
            <ac:spMk id="4" creationId="{E45124F5-632C-4719-B61E-1118F16FD523}"/>
          </ac:spMkLst>
        </pc:spChg>
        <pc:spChg chg="mod">
          <ac:chgData name="Karthik R" userId="ca39355c8c8997cf" providerId="LiveId" clId="{7DA66623-E48F-46A2-9093-16FE0DBCA174}" dt="2023-10-09T17:26:15.703" v="1061" actId="113"/>
          <ac:spMkLst>
            <pc:docMk/>
            <pc:sldMk cId="3303903875" sldId="288"/>
            <ac:spMk id="12" creationId="{9E2456A6-FA99-4CF7-8A7A-E460B74B6ABF}"/>
          </ac:spMkLst>
        </pc:spChg>
        <pc:spChg chg="mod">
          <ac:chgData name="Karthik R" userId="ca39355c8c8997cf" providerId="LiveId" clId="{7DA66623-E48F-46A2-9093-16FE0DBCA174}" dt="2023-10-09T17:26:17.850" v="1062" actId="113"/>
          <ac:spMkLst>
            <pc:docMk/>
            <pc:sldMk cId="3303903875" sldId="288"/>
            <ac:spMk id="15" creationId="{917F606A-BF2E-4383-9D82-10741EFBBAE8}"/>
          </ac:spMkLst>
        </pc:spChg>
        <pc:spChg chg="mod">
          <ac:chgData name="Karthik R" userId="ca39355c8c8997cf" providerId="LiveId" clId="{7DA66623-E48F-46A2-9093-16FE0DBCA174}" dt="2023-10-09T17:26:20.126" v="1063" actId="113"/>
          <ac:spMkLst>
            <pc:docMk/>
            <pc:sldMk cId="3303903875" sldId="288"/>
            <ac:spMk id="17" creationId="{28BC96C0-8CF9-4B9F-A9AD-125CDC292C53}"/>
          </ac:spMkLst>
        </pc:spChg>
        <pc:spChg chg="add mod">
          <ac:chgData name="Karthik R" userId="ca39355c8c8997cf" providerId="LiveId" clId="{7DA66623-E48F-46A2-9093-16FE0DBCA174}" dt="2023-10-09T17:34:45.727" v="1120" actId="1076"/>
          <ac:spMkLst>
            <pc:docMk/>
            <pc:sldMk cId="3303903875" sldId="288"/>
            <ac:spMk id="28" creationId="{0050DE9C-0DA5-41D2-94B9-6BEC6D995745}"/>
          </ac:spMkLst>
        </pc:spChg>
        <pc:spChg chg="add mod">
          <ac:chgData name="Karthik R" userId="ca39355c8c8997cf" providerId="LiveId" clId="{7DA66623-E48F-46A2-9093-16FE0DBCA174}" dt="2023-10-09T17:24:49.078" v="1049" actId="1076"/>
          <ac:spMkLst>
            <pc:docMk/>
            <pc:sldMk cId="3303903875" sldId="288"/>
            <ac:spMk id="29" creationId="{176FBB5F-6D5D-4CCE-A7FF-CFE76FCBE31F}"/>
          </ac:spMkLst>
        </pc:spChg>
        <pc:spChg chg="add">
          <ac:chgData name="Karthik R" userId="ca39355c8c8997cf" providerId="LiveId" clId="{7DA66623-E48F-46A2-9093-16FE0DBCA174}" dt="2023-10-09T17:42:17.467" v="1229"/>
          <ac:spMkLst>
            <pc:docMk/>
            <pc:sldMk cId="3303903875" sldId="288"/>
            <ac:spMk id="30" creationId="{0D07D78D-3CB4-4DF2-B68D-0F2B110ED894}"/>
          </ac:spMkLst>
        </pc:spChg>
        <pc:spChg chg="add del mod">
          <ac:chgData name="Karthik R" userId="ca39355c8c8997cf" providerId="LiveId" clId="{7DA66623-E48F-46A2-9093-16FE0DBCA174}" dt="2023-10-09T17:24:05.527" v="1037" actId="478"/>
          <ac:spMkLst>
            <pc:docMk/>
            <pc:sldMk cId="3303903875" sldId="288"/>
            <ac:spMk id="33" creationId="{FE4D4B6B-9E4B-4B9C-8D4D-2B71D543883A}"/>
          </ac:spMkLst>
        </pc:spChg>
        <pc:picChg chg="del">
          <ac:chgData name="Karthik R" userId="ca39355c8c8997cf" providerId="LiveId" clId="{7DA66623-E48F-46A2-9093-16FE0DBCA174}" dt="2023-10-11T07:37:04.731" v="1967" actId="478"/>
          <ac:picMkLst>
            <pc:docMk/>
            <pc:sldMk cId="3303903875" sldId="288"/>
            <ac:picMk id="19" creationId="{45EF03D9-E240-442E-89BA-510043253EEB}"/>
          </ac:picMkLst>
        </pc:picChg>
        <pc:picChg chg="del mod">
          <ac:chgData name="Karthik R" userId="ca39355c8c8997cf" providerId="LiveId" clId="{7DA66623-E48F-46A2-9093-16FE0DBCA174}" dt="2023-10-09T17:24:07.962" v="1039" actId="478"/>
          <ac:picMkLst>
            <pc:docMk/>
            <pc:sldMk cId="3303903875" sldId="288"/>
            <ac:picMk id="46" creationId="{80BB2C40-46F2-4C7A-8A0A-FF6A64E02596}"/>
          </ac:picMkLst>
        </pc:picChg>
        <pc:picChg chg="mod">
          <ac:chgData name="Karthik R" userId="ca39355c8c8997cf" providerId="LiveId" clId="{7DA66623-E48F-46A2-9093-16FE0DBCA174}" dt="2023-10-09T17:42:16.731" v="1228" actId="1076"/>
          <ac:picMkLst>
            <pc:docMk/>
            <pc:sldMk cId="3303903875" sldId="288"/>
            <ac:picMk id="47" creationId="{13ADA3F7-1C91-4672-B9FB-722CEB241DE6}"/>
          </ac:picMkLst>
        </pc:picChg>
        <pc:picChg chg="mod">
          <ac:chgData name="Karthik R" userId="ca39355c8c8997cf" providerId="LiveId" clId="{7DA66623-E48F-46A2-9093-16FE0DBCA174}" dt="2023-10-11T07:37:03.801" v="1966" actId="1076"/>
          <ac:picMkLst>
            <pc:docMk/>
            <pc:sldMk cId="3303903875" sldId="288"/>
            <ac:picMk id="48" creationId="{53541B58-72DD-488B-936B-BDA1D333A14F}"/>
          </ac:picMkLst>
        </pc:picChg>
        <pc:picChg chg="del">
          <ac:chgData name="Karthik R" userId="ca39355c8c8997cf" providerId="LiveId" clId="{7DA66623-E48F-46A2-9093-16FE0DBCA174}" dt="2023-10-11T07:37:01.785" v="1965" actId="478"/>
          <ac:picMkLst>
            <pc:docMk/>
            <pc:sldMk cId="3303903875" sldId="288"/>
            <ac:picMk id="49" creationId="{F286FA87-3A2A-4B04-9F55-506EE4F4F77D}"/>
          </ac:picMkLst>
        </pc:picChg>
      </pc:sldChg>
      <pc:sldChg chg="addSp delSp modSp add delAnim modAnim">
        <pc:chgData name="Karthik R" userId="ca39355c8c8997cf" providerId="LiveId" clId="{7DA66623-E48F-46A2-9093-16FE0DBCA174}" dt="2023-10-11T07:36:55.245" v="1964" actId="478"/>
        <pc:sldMkLst>
          <pc:docMk/>
          <pc:sldMk cId="19448257" sldId="289"/>
        </pc:sldMkLst>
        <pc:spChg chg="mod">
          <ac:chgData name="Karthik R" userId="ca39355c8c8997cf" providerId="LiveId" clId="{7DA66623-E48F-46A2-9093-16FE0DBCA174}" dt="2023-10-09T17:37:33.078" v="1159" actId="113"/>
          <ac:spMkLst>
            <pc:docMk/>
            <pc:sldMk cId="19448257" sldId="289"/>
            <ac:spMk id="3" creationId="{0AAE743E-C558-4A98-9DE5-1FEABD2921BD}"/>
          </ac:spMkLst>
        </pc:spChg>
        <pc:spChg chg="mod">
          <ac:chgData name="Karthik R" userId="ca39355c8c8997cf" providerId="LiveId" clId="{7DA66623-E48F-46A2-9093-16FE0DBCA174}" dt="2023-10-09T17:26:36.998" v="1068" actId="113"/>
          <ac:spMkLst>
            <pc:docMk/>
            <pc:sldMk cId="19448257" sldId="289"/>
            <ac:spMk id="4" creationId="{E45124F5-632C-4719-B61E-1118F16FD523}"/>
          </ac:spMkLst>
        </pc:spChg>
        <pc:spChg chg="mod">
          <ac:chgData name="Karthik R" userId="ca39355c8c8997cf" providerId="LiveId" clId="{7DA66623-E48F-46A2-9093-16FE0DBCA174}" dt="2023-10-09T17:27:30.739" v="1078" actId="404"/>
          <ac:spMkLst>
            <pc:docMk/>
            <pc:sldMk cId="19448257" sldId="289"/>
            <ac:spMk id="12" creationId="{9E2456A6-FA99-4CF7-8A7A-E460B74B6ABF}"/>
          </ac:spMkLst>
        </pc:spChg>
        <pc:spChg chg="mod">
          <ac:chgData name="Karthik R" userId="ca39355c8c8997cf" providerId="LiveId" clId="{7DA66623-E48F-46A2-9093-16FE0DBCA174}" dt="2023-10-09T17:26:39.195" v="1069" actId="113"/>
          <ac:spMkLst>
            <pc:docMk/>
            <pc:sldMk cId="19448257" sldId="289"/>
            <ac:spMk id="15" creationId="{917F606A-BF2E-4383-9D82-10741EFBBAE8}"/>
          </ac:spMkLst>
        </pc:spChg>
        <pc:spChg chg="mod">
          <ac:chgData name="Karthik R" userId="ca39355c8c8997cf" providerId="LiveId" clId="{7DA66623-E48F-46A2-9093-16FE0DBCA174}" dt="2023-10-09T17:26:42.102" v="1070" actId="113"/>
          <ac:spMkLst>
            <pc:docMk/>
            <pc:sldMk cId="19448257" sldId="289"/>
            <ac:spMk id="17" creationId="{28BC96C0-8CF9-4B9F-A9AD-125CDC292C53}"/>
          </ac:spMkLst>
        </pc:spChg>
        <pc:spChg chg="del mod">
          <ac:chgData name="Karthik R" userId="ca39355c8c8997cf" providerId="LiveId" clId="{7DA66623-E48F-46A2-9093-16FE0DBCA174}" dt="2023-10-09T17:25:10.814" v="1056" actId="478"/>
          <ac:spMkLst>
            <pc:docMk/>
            <pc:sldMk cId="19448257" sldId="289"/>
            <ac:spMk id="28" creationId="{0050DE9C-0DA5-41D2-94B9-6BEC6D995745}"/>
          </ac:spMkLst>
        </pc:spChg>
        <pc:spChg chg="del mod">
          <ac:chgData name="Karthik R" userId="ca39355c8c8997cf" providerId="LiveId" clId="{7DA66623-E48F-46A2-9093-16FE0DBCA174}" dt="2023-10-09T17:25:08.947" v="1055" actId="478"/>
          <ac:spMkLst>
            <pc:docMk/>
            <pc:sldMk cId="19448257" sldId="289"/>
            <ac:spMk id="29" creationId="{176FBB5F-6D5D-4CCE-A7FF-CFE76FCBE31F}"/>
          </ac:spMkLst>
        </pc:spChg>
        <pc:spChg chg="add mod">
          <ac:chgData name="Karthik R" userId="ca39355c8c8997cf" providerId="LiveId" clId="{7DA66623-E48F-46A2-9093-16FE0DBCA174}" dt="2023-10-09T17:35:23.836" v="1123" actId="1076"/>
          <ac:spMkLst>
            <pc:docMk/>
            <pc:sldMk cId="19448257" sldId="289"/>
            <ac:spMk id="30" creationId="{CA8C6B13-848E-4BAA-A001-B69D693508AE}"/>
          </ac:spMkLst>
        </pc:spChg>
        <pc:spChg chg="add mod">
          <ac:chgData name="Karthik R" userId="ca39355c8c8997cf" providerId="LiveId" clId="{7DA66623-E48F-46A2-9093-16FE0DBCA174}" dt="2023-10-09T17:35:20.662" v="1122" actId="1076"/>
          <ac:spMkLst>
            <pc:docMk/>
            <pc:sldMk cId="19448257" sldId="289"/>
            <ac:spMk id="31" creationId="{1B5786A8-7AB2-4476-AE63-2DEF73176437}"/>
          </ac:spMkLst>
        </pc:spChg>
        <pc:spChg chg="add mod">
          <ac:chgData name="Karthik R" userId="ca39355c8c8997cf" providerId="LiveId" clId="{7DA66623-E48F-46A2-9093-16FE0DBCA174}" dt="2023-10-09T17:42:02.988" v="1225" actId="1076"/>
          <ac:spMkLst>
            <pc:docMk/>
            <pc:sldMk cId="19448257" sldId="289"/>
            <ac:spMk id="32" creationId="{E7F86ED4-123C-4D9B-94E8-DE4029558522}"/>
          </ac:spMkLst>
        </pc:spChg>
        <pc:picChg chg="del">
          <ac:chgData name="Karthik R" userId="ca39355c8c8997cf" providerId="LiveId" clId="{7DA66623-E48F-46A2-9093-16FE0DBCA174}" dt="2023-10-11T07:36:55.245" v="1964" actId="478"/>
          <ac:picMkLst>
            <pc:docMk/>
            <pc:sldMk cId="19448257" sldId="289"/>
            <ac:picMk id="19" creationId="{45EF03D9-E240-442E-89BA-510043253EEB}"/>
          </ac:picMkLst>
        </pc:picChg>
        <pc:picChg chg="del mod">
          <ac:chgData name="Karthik R" userId="ca39355c8c8997cf" providerId="LiveId" clId="{7DA66623-E48F-46A2-9093-16FE0DBCA174}" dt="2023-10-09T17:25:12.433" v="1057" actId="478"/>
          <ac:picMkLst>
            <pc:docMk/>
            <pc:sldMk cId="19448257" sldId="289"/>
            <ac:picMk id="47" creationId="{13ADA3F7-1C91-4672-B9FB-722CEB241DE6}"/>
          </ac:picMkLst>
        </pc:picChg>
        <pc:picChg chg="mod">
          <ac:chgData name="Karthik R" userId="ca39355c8c8997cf" providerId="LiveId" clId="{7DA66623-E48F-46A2-9093-16FE0DBCA174}" dt="2023-10-09T17:41:52.726" v="1223" actId="1076"/>
          <ac:picMkLst>
            <pc:docMk/>
            <pc:sldMk cId="19448257" sldId="289"/>
            <ac:picMk id="48" creationId="{53541B58-72DD-488B-936B-BDA1D333A14F}"/>
          </ac:picMkLst>
        </pc:picChg>
        <pc:picChg chg="mod">
          <ac:chgData name="Karthik R" userId="ca39355c8c8997cf" providerId="LiveId" clId="{7DA66623-E48F-46A2-9093-16FE0DBCA174}" dt="2023-10-11T07:36:54.001" v="1963" actId="1076"/>
          <ac:picMkLst>
            <pc:docMk/>
            <pc:sldMk cId="19448257" sldId="289"/>
            <ac:picMk id="49" creationId="{F286FA87-3A2A-4B04-9F55-506EE4F4F77D}"/>
          </ac:picMkLst>
        </pc:picChg>
      </pc:sldChg>
      <pc:sldChg chg="addSp delSp modSp add addAnim delAnim modAnim">
        <pc:chgData name="Karthik R" userId="ca39355c8c8997cf" providerId="LiveId" clId="{7DA66623-E48F-46A2-9093-16FE0DBCA174}" dt="2023-10-11T07:38:35.103" v="1985" actId="478"/>
        <pc:sldMkLst>
          <pc:docMk/>
          <pc:sldMk cId="180140123" sldId="290"/>
        </pc:sldMkLst>
        <pc:spChg chg="mod">
          <ac:chgData name="Karthik R" userId="ca39355c8c8997cf" providerId="LiveId" clId="{7DA66623-E48F-46A2-9093-16FE0DBCA174}" dt="2023-10-09T17:37:28.970" v="1158" actId="113"/>
          <ac:spMkLst>
            <pc:docMk/>
            <pc:sldMk cId="180140123" sldId="290"/>
            <ac:spMk id="3" creationId="{0AAE743E-C558-4A98-9DE5-1FEABD2921BD}"/>
          </ac:spMkLst>
        </pc:spChg>
        <pc:spChg chg="add del mod">
          <ac:chgData name="Karthik R" userId="ca39355c8c8997cf" providerId="LiveId" clId="{7DA66623-E48F-46A2-9093-16FE0DBCA174}" dt="2023-10-09T17:38:53.966" v="1194" actId="1076"/>
          <ac:spMkLst>
            <pc:docMk/>
            <pc:sldMk cId="180140123" sldId="290"/>
            <ac:spMk id="5" creationId="{2E5A0AE7-B2AE-437F-ACF9-1348D39FD6DB}"/>
          </ac:spMkLst>
        </pc:spChg>
        <pc:spChg chg="mod">
          <ac:chgData name="Karthik R" userId="ca39355c8c8997cf" providerId="LiveId" clId="{7DA66623-E48F-46A2-9093-16FE0DBCA174}" dt="2023-10-09T17:37:26.437" v="1157" actId="113"/>
          <ac:spMkLst>
            <pc:docMk/>
            <pc:sldMk cId="180140123" sldId="290"/>
            <ac:spMk id="12" creationId="{9E2456A6-FA99-4CF7-8A7A-E460B74B6ABF}"/>
          </ac:spMkLst>
        </pc:spChg>
        <pc:spChg chg="mod">
          <ac:chgData name="Karthik R" userId="ca39355c8c8997cf" providerId="LiveId" clId="{7DA66623-E48F-46A2-9093-16FE0DBCA174}" dt="2023-10-09T17:35:57.404" v="1137" actId="113"/>
          <ac:spMkLst>
            <pc:docMk/>
            <pc:sldMk cId="180140123" sldId="290"/>
            <ac:spMk id="15" creationId="{917F606A-BF2E-4383-9D82-10741EFBBAE8}"/>
          </ac:spMkLst>
        </pc:spChg>
        <pc:spChg chg="add mod">
          <ac:chgData name="Karthik R" userId="ca39355c8c8997cf" providerId="LiveId" clId="{7DA66623-E48F-46A2-9093-16FE0DBCA174}" dt="2023-10-09T17:35:37.796" v="1127" actId="571"/>
          <ac:spMkLst>
            <pc:docMk/>
            <pc:sldMk cId="180140123" sldId="290"/>
            <ac:spMk id="27" creationId="{E0C30519-5BAC-4158-B349-54290CC1DAB9}"/>
          </ac:spMkLst>
        </pc:spChg>
        <pc:spChg chg="add del mod">
          <ac:chgData name="Karthik R" userId="ca39355c8c8997cf" providerId="LiveId" clId="{7DA66623-E48F-46A2-9093-16FE0DBCA174}" dt="2023-10-09T17:38:51.769" v="1192" actId="1076"/>
          <ac:spMkLst>
            <pc:docMk/>
            <pc:sldMk cId="180140123" sldId="290"/>
            <ac:spMk id="29" creationId="{6A6CDCDA-EDFA-4BFC-B7B1-050133A7488C}"/>
          </ac:spMkLst>
        </pc:spChg>
        <pc:spChg chg="del mod">
          <ac:chgData name="Karthik R" userId="ca39355c8c8997cf" providerId="LiveId" clId="{7DA66623-E48F-46A2-9093-16FE0DBCA174}" dt="2023-10-09T17:35:41.548" v="1129" actId="478"/>
          <ac:spMkLst>
            <pc:docMk/>
            <pc:sldMk cId="180140123" sldId="290"/>
            <ac:spMk id="30" creationId="{CA8C6B13-848E-4BAA-A001-B69D693508AE}"/>
          </ac:spMkLst>
        </pc:spChg>
        <pc:spChg chg="del mod">
          <ac:chgData name="Karthik R" userId="ca39355c8c8997cf" providerId="LiveId" clId="{7DA66623-E48F-46A2-9093-16FE0DBCA174}" dt="2023-10-09T17:35:44.775" v="1131" actId="478"/>
          <ac:spMkLst>
            <pc:docMk/>
            <pc:sldMk cId="180140123" sldId="290"/>
            <ac:spMk id="31" creationId="{1B5786A8-7AB2-4476-AE63-2DEF73176437}"/>
          </ac:spMkLst>
        </pc:spChg>
        <pc:spChg chg="add mod">
          <ac:chgData name="Karthik R" userId="ca39355c8c8997cf" providerId="LiveId" clId="{7DA66623-E48F-46A2-9093-16FE0DBCA174}" dt="2023-10-09T17:40:51.838" v="1222" actId="1076"/>
          <ac:spMkLst>
            <pc:docMk/>
            <pc:sldMk cId="180140123" sldId="290"/>
            <ac:spMk id="33" creationId="{D9A1FB73-6E4C-41C4-934B-E1E5AC1F0785}"/>
          </ac:spMkLst>
        </pc:spChg>
        <pc:picChg chg="add del mod">
          <ac:chgData name="Karthik R" userId="ca39355c8c8997cf" providerId="LiveId" clId="{7DA66623-E48F-46A2-9093-16FE0DBCA174}" dt="2023-10-11T07:38:35.103" v="1985" actId="478"/>
          <ac:picMkLst>
            <pc:docMk/>
            <pc:sldMk cId="180140123" sldId="290"/>
            <ac:picMk id="19" creationId="{45EF03D9-E240-442E-89BA-510043253EEB}"/>
          </ac:picMkLst>
        </pc:picChg>
        <pc:picChg chg="add mod">
          <ac:chgData name="Karthik R" userId="ca39355c8c8997cf" providerId="LiveId" clId="{7DA66623-E48F-46A2-9093-16FE0DBCA174}" dt="2023-10-11T07:38:33.266" v="1984" actId="1076"/>
          <ac:picMkLst>
            <pc:docMk/>
            <pc:sldMk cId="180140123" sldId="290"/>
            <ac:picMk id="32" creationId="{3EE7D1D3-C06B-4FBA-9F26-2FD913AEFD28}"/>
          </ac:picMkLst>
        </pc:picChg>
        <pc:picChg chg="del mod">
          <ac:chgData name="Karthik R" userId="ca39355c8c8997cf" providerId="LiveId" clId="{7DA66623-E48F-46A2-9093-16FE0DBCA174}" dt="2023-10-09T17:35:46.841" v="1133" actId="478"/>
          <ac:picMkLst>
            <pc:docMk/>
            <pc:sldMk cId="180140123" sldId="290"/>
            <ac:picMk id="48" creationId="{53541B58-72DD-488B-936B-BDA1D333A14F}"/>
          </ac:picMkLst>
        </pc:picChg>
        <pc:picChg chg="add del mod">
          <ac:chgData name="Karthik R" userId="ca39355c8c8997cf" providerId="LiveId" clId="{7DA66623-E48F-46A2-9093-16FE0DBCA174}" dt="2023-10-09T17:40:49.044" v="1221" actId="1076"/>
          <ac:picMkLst>
            <pc:docMk/>
            <pc:sldMk cId="180140123" sldId="290"/>
            <ac:picMk id="49" creationId="{F286FA87-3A2A-4B04-9F55-506EE4F4F77D}"/>
          </ac:picMkLst>
        </pc:picChg>
      </pc:sldChg>
      <pc:sldChg chg="addSp delSp modSp add delAnim modAnim">
        <pc:chgData name="Karthik R" userId="ca39355c8c8997cf" providerId="LiveId" clId="{7DA66623-E48F-46A2-9093-16FE0DBCA174}" dt="2023-10-09T18:24:22.720" v="1568"/>
        <pc:sldMkLst>
          <pc:docMk/>
          <pc:sldMk cId="2805246865" sldId="292"/>
        </pc:sldMkLst>
        <pc:spChg chg="del mod">
          <ac:chgData name="Karthik R" userId="ca39355c8c8997cf" providerId="LiveId" clId="{7DA66623-E48F-46A2-9093-16FE0DBCA174}" dt="2023-10-09T17:39:04.386" v="1198" actId="478"/>
          <ac:spMkLst>
            <pc:docMk/>
            <pc:sldMk cId="2805246865" sldId="292"/>
            <ac:spMk id="5" creationId="{2E5A0AE7-B2AE-437F-ACF9-1348D39FD6DB}"/>
          </ac:spMkLst>
        </pc:spChg>
        <pc:spChg chg="mod">
          <ac:chgData name="Karthik R" userId="ca39355c8c8997cf" providerId="LiveId" clId="{7DA66623-E48F-46A2-9093-16FE0DBCA174}" dt="2023-10-09T17:39:26.391" v="1209" actId="207"/>
          <ac:spMkLst>
            <pc:docMk/>
            <pc:sldMk cId="2805246865" sldId="292"/>
            <ac:spMk id="15" creationId="{917F606A-BF2E-4383-9D82-10741EFBBAE8}"/>
          </ac:spMkLst>
        </pc:spChg>
        <pc:spChg chg="mod">
          <ac:chgData name="Karthik R" userId="ca39355c8c8997cf" providerId="LiveId" clId="{7DA66623-E48F-46A2-9093-16FE0DBCA174}" dt="2023-10-09T17:39:31.757" v="1210" actId="207"/>
          <ac:spMkLst>
            <pc:docMk/>
            <pc:sldMk cId="2805246865" sldId="292"/>
            <ac:spMk id="17" creationId="{28BC96C0-8CF9-4B9F-A9AD-125CDC292C53}"/>
          </ac:spMkLst>
        </pc:spChg>
        <pc:spChg chg="add mod">
          <ac:chgData name="Karthik R" userId="ca39355c8c8997cf" providerId="LiveId" clId="{7DA66623-E48F-46A2-9093-16FE0DBCA174}" dt="2023-10-09T17:40:17.987" v="1215" actId="20577"/>
          <ac:spMkLst>
            <pc:docMk/>
            <pc:sldMk cId="2805246865" sldId="292"/>
            <ac:spMk id="27" creationId="{16DBF62B-BD79-43A1-B02B-1BD9C751F971}"/>
          </ac:spMkLst>
        </pc:spChg>
        <pc:spChg chg="add mod">
          <ac:chgData name="Karthik R" userId="ca39355c8c8997cf" providerId="LiveId" clId="{7DA66623-E48F-46A2-9093-16FE0DBCA174}" dt="2023-10-09T17:40:28.660" v="1217" actId="1076"/>
          <ac:spMkLst>
            <pc:docMk/>
            <pc:sldMk cId="2805246865" sldId="292"/>
            <ac:spMk id="28" creationId="{F32B13C5-A6E5-4A09-B6FC-428CF262BA02}"/>
          </ac:spMkLst>
        </pc:spChg>
        <pc:spChg chg="del mod">
          <ac:chgData name="Karthik R" userId="ca39355c8c8997cf" providerId="LiveId" clId="{7DA66623-E48F-46A2-9093-16FE0DBCA174}" dt="2023-10-09T17:39:06.337" v="1200" actId="478"/>
          <ac:spMkLst>
            <pc:docMk/>
            <pc:sldMk cId="2805246865" sldId="292"/>
            <ac:spMk id="29" creationId="{6A6CDCDA-EDFA-4BFC-B7B1-050133A7488C}"/>
          </ac:spMkLst>
        </pc:spChg>
        <pc:grpChg chg="add del mod">
          <ac:chgData name="Karthik R" userId="ca39355c8c8997cf" providerId="LiveId" clId="{7DA66623-E48F-46A2-9093-16FE0DBCA174}" dt="2023-10-09T17:54:18.284" v="1351" actId="478"/>
          <ac:grpSpMkLst>
            <pc:docMk/>
            <pc:sldMk cId="2805246865" sldId="292"/>
            <ac:grpSpMk id="30" creationId="{A78F5502-3206-454A-9074-7558EA7B6E99}"/>
          </ac:grpSpMkLst>
        </pc:grpChg>
        <pc:grpChg chg="add mod">
          <ac:chgData name="Karthik R" userId="ca39355c8c8997cf" providerId="LiveId" clId="{7DA66623-E48F-46A2-9093-16FE0DBCA174}" dt="2023-10-09T18:21:24.860" v="1552" actId="1076"/>
          <ac:grpSpMkLst>
            <pc:docMk/>
            <pc:sldMk cId="2805246865" sldId="292"/>
            <ac:grpSpMk id="34" creationId="{990E1480-5C55-4DBD-97F7-082E1D33C47D}"/>
          </ac:grpSpMkLst>
        </pc:grpChg>
        <pc:picChg chg="del">
          <ac:chgData name="Karthik R" userId="ca39355c8c8997cf" providerId="LiveId" clId="{7DA66623-E48F-46A2-9093-16FE0DBCA174}" dt="2023-10-09T17:39:13.430" v="1204" actId="478"/>
          <ac:picMkLst>
            <pc:docMk/>
            <pc:sldMk cId="2805246865" sldId="292"/>
            <ac:picMk id="19" creationId="{45EF03D9-E240-442E-89BA-510043253EEB}"/>
          </ac:picMkLst>
        </pc:picChg>
        <pc:picChg chg="mod">
          <ac:chgData name="Karthik R" userId="ca39355c8c8997cf" providerId="LiveId" clId="{7DA66623-E48F-46A2-9093-16FE0DBCA174}" dt="2023-10-09T17:40:21.295" v="1216" actId="1076"/>
          <ac:picMkLst>
            <pc:docMk/>
            <pc:sldMk cId="2805246865" sldId="292"/>
            <ac:picMk id="32" creationId="{3EE7D1D3-C06B-4FBA-9F26-2FD913AEFD28}"/>
          </ac:picMkLst>
        </pc:picChg>
        <pc:picChg chg="del mod">
          <ac:chgData name="Karthik R" userId="ca39355c8c8997cf" providerId="LiveId" clId="{7DA66623-E48F-46A2-9093-16FE0DBCA174}" dt="2023-10-09T17:39:08.667" v="1202" actId="478"/>
          <ac:picMkLst>
            <pc:docMk/>
            <pc:sldMk cId="2805246865" sldId="292"/>
            <ac:picMk id="49" creationId="{F286FA87-3A2A-4B04-9F55-506EE4F4F77D}"/>
          </ac:picMkLst>
        </pc:picChg>
      </pc:sldChg>
      <pc:sldChg chg="addSp delSp modSp add addAnim delAnim modAnim">
        <pc:chgData name="Karthik R" userId="ca39355c8c8997cf" providerId="LiveId" clId="{7DA66623-E48F-46A2-9093-16FE0DBCA174}" dt="2023-10-09T18:22:24.388" v="1556" actId="1076"/>
        <pc:sldMkLst>
          <pc:docMk/>
          <pc:sldMk cId="2724240613" sldId="295"/>
        </pc:sldMkLst>
        <pc:spChg chg="add del">
          <ac:chgData name="Karthik R" userId="ca39355c8c8997cf" providerId="LiveId" clId="{7DA66623-E48F-46A2-9093-16FE0DBCA174}" dt="2023-10-09T17:54:39.300" v="1358" actId="478"/>
          <ac:spMkLst>
            <pc:docMk/>
            <pc:sldMk cId="2724240613" sldId="295"/>
            <ac:spMk id="3" creationId="{0AAE743E-C558-4A98-9DE5-1FEABD2921BD}"/>
          </ac:spMkLst>
        </pc:spChg>
        <pc:spChg chg="add del">
          <ac:chgData name="Karthik R" userId="ca39355c8c8997cf" providerId="LiveId" clId="{7DA66623-E48F-46A2-9093-16FE0DBCA174}" dt="2023-10-09T17:54:39.300" v="1358" actId="478"/>
          <ac:spMkLst>
            <pc:docMk/>
            <pc:sldMk cId="2724240613" sldId="295"/>
            <ac:spMk id="4" creationId="{E45124F5-632C-4719-B61E-1118F16FD523}"/>
          </ac:spMkLst>
        </pc:spChg>
        <pc:spChg chg="add del">
          <ac:chgData name="Karthik R" userId="ca39355c8c8997cf" providerId="LiveId" clId="{7DA66623-E48F-46A2-9093-16FE0DBCA174}" dt="2023-10-09T17:54:39.300" v="1358" actId="478"/>
          <ac:spMkLst>
            <pc:docMk/>
            <pc:sldMk cId="2724240613" sldId="295"/>
            <ac:spMk id="12" creationId="{9E2456A6-FA99-4CF7-8A7A-E460B74B6ABF}"/>
          </ac:spMkLst>
        </pc:spChg>
        <pc:spChg chg="add del">
          <ac:chgData name="Karthik R" userId="ca39355c8c8997cf" providerId="LiveId" clId="{7DA66623-E48F-46A2-9093-16FE0DBCA174}" dt="2023-10-09T17:54:39.300" v="1358" actId="478"/>
          <ac:spMkLst>
            <pc:docMk/>
            <pc:sldMk cId="2724240613" sldId="295"/>
            <ac:spMk id="15" creationId="{917F606A-BF2E-4383-9D82-10741EFBBAE8}"/>
          </ac:spMkLst>
        </pc:spChg>
        <pc:spChg chg="add del">
          <ac:chgData name="Karthik R" userId="ca39355c8c8997cf" providerId="LiveId" clId="{7DA66623-E48F-46A2-9093-16FE0DBCA174}" dt="2023-10-09T17:54:39.300" v="1358" actId="478"/>
          <ac:spMkLst>
            <pc:docMk/>
            <pc:sldMk cId="2724240613" sldId="295"/>
            <ac:spMk id="17" creationId="{28BC96C0-8CF9-4B9F-A9AD-125CDC292C53}"/>
          </ac:spMkLst>
        </pc:spChg>
        <pc:spChg chg="add del">
          <ac:chgData name="Karthik R" userId="ca39355c8c8997cf" providerId="LiveId" clId="{7DA66623-E48F-46A2-9093-16FE0DBCA174}" dt="2023-10-09T17:54:39.300" v="1358" actId="478"/>
          <ac:spMkLst>
            <pc:docMk/>
            <pc:sldMk cId="2724240613" sldId="295"/>
            <ac:spMk id="27" creationId="{16DBF62B-BD79-43A1-B02B-1BD9C751F971}"/>
          </ac:spMkLst>
        </pc:spChg>
        <pc:spChg chg="add del">
          <ac:chgData name="Karthik R" userId="ca39355c8c8997cf" providerId="LiveId" clId="{7DA66623-E48F-46A2-9093-16FE0DBCA174}" dt="2023-10-09T17:54:39.300" v="1358" actId="478"/>
          <ac:spMkLst>
            <pc:docMk/>
            <pc:sldMk cId="2724240613" sldId="295"/>
            <ac:spMk id="28" creationId="{F32B13C5-A6E5-4A09-B6FC-428CF262BA02}"/>
          </ac:spMkLst>
        </pc:spChg>
        <pc:spChg chg="add del mod">
          <ac:chgData name="Karthik R" userId="ca39355c8c8997cf" providerId="LiveId" clId="{7DA66623-E48F-46A2-9093-16FE0DBCA174}" dt="2023-10-09T18:01:38.797" v="1421" actId="478"/>
          <ac:spMkLst>
            <pc:docMk/>
            <pc:sldMk cId="2724240613" sldId="295"/>
            <ac:spMk id="29" creationId="{93AC6E89-B471-4D68-A154-BD4CC58E31B6}"/>
          </ac:spMkLst>
        </pc:spChg>
        <pc:spChg chg="add del mod">
          <ac:chgData name="Karthik R" userId="ca39355c8c8997cf" providerId="LiveId" clId="{7DA66623-E48F-46A2-9093-16FE0DBCA174}" dt="2023-10-09T18:01:42.623" v="1424" actId="478"/>
          <ac:spMkLst>
            <pc:docMk/>
            <pc:sldMk cId="2724240613" sldId="295"/>
            <ac:spMk id="31" creationId="{4CFED22D-21F4-4622-8D30-6B2E265E33D9}"/>
          </ac:spMkLst>
        </pc:spChg>
        <pc:spChg chg="add">
          <ac:chgData name="Karthik R" userId="ca39355c8c8997cf" providerId="LiveId" clId="{7DA66623-E48F-46A2-9093-16FE0DBCA174}" dt="2023-10-09T18:01:43.859" v="1425"/>
          <ac:spMkLst>
            <pc:docMk/>
            <pc:sldMk cId="2724240613" sldId="295"/>
            <ac:spMk id="45" creationId="{896B9A62-99D0-4D91-9D59-72C9B9E04B8B}"/>
          </ac:spMkLst>
        </pc:spChg>
        <pc:spChg chg="add del mod">
          <ac:chgData name="Karthik R" userId="ca39355c8c8997cf" providerId="LiveId" clId="{7DA66623-E48F-46A2-9093-16FE0DBCA174}" dt="2023-10-09T18:04:30.431" v="1448" actId="478"/>
          <ac:spMkLst>
            <pc:docMk/>
            <pc:sldMk cId="2724240613" sldId="295"/>
            <ac:spMk id="47" creationId="{5B27E71A-52EF-41DF-8135-6F1E83544BFD}"/>
          </ac:spMkLst>
        </pc:spChg>
        <pc:spChg chg="add mod">
          <ac:chgData name="Karthik R" userId="ca39355c8c8997cf" providerId="LiveId" clId="{7DA66623-E48F-46A2-9093-16FE0DBCA174}" dt="2023-10-09T18:02:23.399" v="1429" actId="1076"/>
          <ac:spMkLst>
            <pc:docMk/>
            <pc:sldMk cId="2724240613" sldId="295"/>
            <ac:spMk id="49" creationId="{3FB766F6-73FA-490C-940A-44B90FE33411}"/>
          </ac:spMkLst>
        </pc:spChg>
        <pc:grpChg chg="add del mod">
          <ac:chgData name="Karthik R" userId="ca39355c8c8997cf" providerId="LiveId" clId="{7DA66623-E48F-46A2-9093-16FE0DBCA174}" dt="2023-10-09T18:21:44.930" v="1554" actId="478"/>
          <ac:grpSpMkLst>
            <pc:docMk/>
            <pc:sldMk cId="2724240613" sldId="295"/>
            <ac:grpSpMk id="33" creationId="{728855AC-0FAB-485D-85F6-B57ACEF3167D}"/>
          </ac:grpSpMkLst>
        </pc:grpChg>
        <pc:grpChg chg="mod">
          <ac:chgData name="Karthik R" userId="ca39355c8c8997cf" providerId="LiveId" clId="{7DA66623-E48F-46A2-9093-16FE0DBCA174}" dt="2023-10-09T17:54:49.746" v="1360" actId="1076"/>
          <ac:grpSpMkLst>
            <pc:docMk/>
            <pc:sldMk cId="2724240613" sldId="295"/>
            <ac:grpSpMk id="34" creationId="{990E1480-5C55-4DBD-97F7-082E1D33C47D}"/>
          </ac:grpSpMkLst>
        </pc:grpChg>
        <pc:grpChg chg="add del mod">
          <ac:chgData name="Karthik R" userId="ca39355c8c8997cf" providerId="LiveId" clId="{7DA66623-E48F-46A2-9093-16FE0DBCA174}" dt="2023-10-09T17:56:00.416" v="1377" actId="478"/>
          <ac:grpSpMkLst>
            <pc:docMk/>
            <pc:sldMk cId="2724240613" sldId="295"/>
            <ac:grpSpMk id="35" creationId="{C3B14E77-C2A3-4E07-93E6-BD6425FAB29D}"/>
          </ac:grpSpMkLst>
        </pc:grpChg>
        <pc:grpChg chg="add mod">
          <ac:chgData name="Karthik R" userId="ca39355c8c8997cf" providerId="LiveId" clId="{7DA66623-E48F-46A2-9093-16FE0DBCA174}" dt="2023-10-09T18:22:24.388" v="1556" actId="1076"/>
          <ac:grpSpMkLst>
            <pc:docMk/>
            <pc:sldMk cId="2724240613" sldId="295"/>
            <ac:grpSpMk id="42" creationId="{2BD585ED-A207-40D2-8118-2F11E36CF069}"/>
          </ac:grpSpMkLst>
        </pc:grpChg>
        <pc:picChg chg="add del mod">
          <ac:chgData name="Karthik R" userId="ca39355c8c8997cf" providerId="LiveId" clId="{7DA66623-E48F-46A2-9093-16FE0DBCA174}" dt="2023-10-09T18:01:39.485" v="1422" actId="478"/>
          <ac:picMkLst>
            <pc:docMk/>
            <pc:sldMk cId="2724240613" sldId="295"/>
            <ac:picMk id="30" creationId="{F473C6FE-3603-40ED-B0E1-2BF04AB7A7EA}"/>
          </ac:picMkLst>
        </pc:picChg>
        <pc:picChg chg="add del">
          <ac:chgData name="Karthik R" userId="ca39355c8c8997cf" providerId="LiveId" clId="{7DA66623-E48F-46A2-9093-16FE0DBCA174}" dt="2023-10-09T17:54:39.300" v="1358" actId="478"/>
          <ac:picMkLst>
            <pc:docMk/>
            <pc:sldMk cId="2724240613" sldId="295"/>
            <ac:picMk id="32" creationId="{3EE7D1D3-C06B-4FBA-9F26-2FD913AEFD28}"/>
          </ac:picMkLst>
        </pc:picChg>
        <pc:picChg chg="add">
          <ac:chgData name="Karthik R" userId="ca39355c8c8997cf" providerId="LiveId" clId="{7DA66623-E48F-46A2-9093-16FE0DBCA174}" dt="2023-10-09T18:01:43.859" v="1425"/>
          <ac:picMkLst>
            <pc:docMk/>
            <pc:sldMk cId="2724240613" sldId="295"/>
            <ac:picMk id="46" creationId="{57914A3A-D8D7-4BF7-B5E2-23A7E4A4E6E4}"/>
          </ac:picMkLst>
        </pc:picChg>
        <pc:picChg chg="add mod">
          <ac:chgData name="Karthik R" userId="ca39355c8c8997cf" providerId="LiveId" clId="{7DA66623-E48F-46A2-9093-16FE0DBCA174}" dt="2023-10-09T18:02:23.399" v="1429" actId="1076"/>
          <ac:picMkLst>
            <pc:docMk/>
            <pc:sldMk cId="2724240613" sldId="295"/>
            <ac:picMk id="48" creationId="{27BB5172-34A9-4074-A8B9-08286AE82C62}"/>
          </ac:picMkLst>
        </pc:picChg>
      </pc:sldChg>
      <pc:sldChg chg="addSp delSp modSp add delAnim modAnim">
        <pc:chgData name="Karthik R" userId="ca39355c8c8997cf" providerId="LiveId" clId="{7DA66623-E48F-46A2-9093-16FE0DBCA174}" dt="2023-10-09T18:21:05.385" v="1550" actId="1076"/>
        <pc:sldMkLst>
          <pc:docMk/>
          <pc:sldMk cId="2662245492" sldId="296"/>
        </pc:sldMkLst>
        <pc:spChg chg="add">
          <ac:chgData name="Karthik R" userId="ca39355c8c8997cf" providerId="LiveId" clId="{7DA66623-E48F-46A2-9093-16FE0DBCA174}" dt="2023-10-09T17:56:54.648" v="1389"/>
          <ac:spMkLst>
            <pc:docMk/>
            <pc:sldMk cId="2662245492" sldId="296"/>
            <ac:spMk id="23" creationId="{B8240AF6-0CA8-4973-8C83-F74DF7D94E72}"/>
          </ac:spMkLst>
        </pc:spChg>
        <pc:spChg chg="del">
          <ac:chgData name="Karthik R" userId="ca39355c8c8997cf" providerId="LiveId" clId="{7DA66623-E48F-46A2-9093-16FE0DBCA174}" dt="2023-10-09T17:56:25.286" v="1383" actId="478"/>
          <ac:spMkLst>
            <pc:docMk/>
            <pc:sldMk cId="2662245492" sldId="296"/>
            <ac:spMk id="29" creationId="{93AC6E89-B471-4D68-A154-BD4CC58E31B6}"/>
          </ac:spMkLst>
        </pc:spChg>
        <pc:spChg chg="del">
          <ac:chgData name="Karthik R" userId="ca39355c8c8997cf" providerId="LiveId" clId="{7DA66623-E48F-46A2-9093-16FE0DBCA174}" dt="2023-10-09T17:56:25.286" v="1383" actId="478"/>
          <ac:spMkLst>
            <pc:docMk/>
            <pc:sldMk cId="2662245492" sldId="296"/>
            <ac:spMk id="31" creationId="{4CFED22D-21F4-4622-8D30-6B2E265E33D9}"/>
          </ac:spMkLst>
        </pc:spChg>
        <pc:spChg chg="add">
          <ac:chgData name="Karthik R" userId="ca39355c8c8997cf" providerId="LiveId" clId="{7DA66623-E48F-46A2-9093-16FE0DBCA174}" dt="2023-10-09T17:56:54.648" v="1389"/>
          <ac:spMkLst>
            <pc:docMk/>
            <pc:sldMk cId="2662245492" sldId="296"/>
            <ac:spMk id="35" creationId="{AFC1873E-BE72-455E-8363-59D326AED1C2}"/>
          </ac:spMkLst>
        </pc:spChg>
        <pc:spChg chg="add">
          <ac:chgData name="Karthik R" userId="ca39355c8c8997cf" providerId="LiveId" clId="{7DA66623-E48F-46A2-9093-16FE0DBCA174}" dt="2023-10-09T17:56:54.648" v="1389"/>
          <ac:spMkLst>
            <pc:docMk/>
            <pc:sldMk cId="2662245492" sldId="296"/>
            <ac:spMk id="37" creationId="{43C87AE4-4E7E-498E-BE8A-02F877867919}"/>
          </ac:spMkLst>
        </pc:spChg>
        <pc:spChg chg="add">
          <ac:chgData name="Karthik R" userId="ca39355c8c8997cf" providerId="LiveId" clId="{7DA66623-E48F-46A2-9093-16FE0DBCA174}" dt="2023-10-09T17:56:54.648" v="1389"/>
          <ac:spMkLst>
            <pc:docMk/>
            <pc:sldMk cId="2662245492" sldId="296"/>
            <ac:spMk id="38" creationId="{3638F0BF-A206-4D88-92A3-A864E08E8555}"/>
          </ac:spMkLst>
        </pc:spChg>
        <pc:spChg chg="add">
          <ac:chgData name="Karthik R" userId="ca39355c8c8997cf" providerId="LiveId" clId="{7DA66623-E48F-46A2-9093-16FE0DBCA174}" dt="2023-10-09T17:57:19.975" v="1391"/>
          <ac:spMkLst>
            <pc:docMk/>
            <pc:sldMk cId="2662245492" sldId="296"/>
            <ac:spMk id="43" creationId="{7C762C98-B8A0-4ADF-A72D-12EB834728C4}"/>
          </ac:spMkLst>
        </pc:spChg>
        <pc:spChg chg="add">
          <ac:chgData name="Karthik R" userId="ca39355c8c8997cf" providerId="LiveId" clId="{7DA66623-E48F-46A2-9093-16FE0DBCA174}" dt="2023-10-09T17:57:19.975" v="1391"/>
          <ac:spMkLst>
            <pc:docMk/>
            <pc:sldMk cId="2662245492" sldId="296"/>
            <ac:spMk id="44" creationId="{5B40DD07-B7BB-45B2-9781-481A1BF2D57D}"/>
          </ac:spMkLst>
        </pc:spChg>
        <pc:grpChg chg="add">
          <ac:chgData name="Karthik R" userId="ca39355c8c8997cf" providerId="LiveId" clId="{7DA66623-E48F-46A2-9093-16FE0DBCA174}" dt="2023-10-09T17:56:54.648" v="1389"/>
          <ac:grpSpMkLst>
            <pc:docMk/>
            <pc:sldMk cId="2662245492" sldId="296"/>
            <ac:grpSpMk id="25" creationId="{83CDB2F7-4CB8-4367-8744-A2FBE62C674C}"/>
          </ac:grpSpMkLst>
        </pc:grpChg>
        <pc:grpChg chg="mod">
          <ac:chgData name="Karthik R" userId="ca39355c8c8997cf" providerId="LiveId" clId="{7DA66623-E48F-46A2-9093-16FE0DBCA174}" dt="2023-10-09T17:56:32.557" v="1385" actId="1076"/>
          <ac:grpSpMkLst>
            <pc:docMk/>
            <pc:sldMk cId="2662245492" sldId="296"/>
            <ac:grpSpMk id="33" creationId="{728855AC-0FAB-485D-85F6-B57ACEF3167D}"/>
          </ac:grpSpMkLst>
        </pc:grpChg>
        <pc:grpChg chg="del mod">
          <ac:chgData name="Karthik R" userId="ca39355c8c8997cf" providerId="LiveId" clId="{7DA66623-E48F-46A2-9093-16FE0DBCA174}" dt="2023-10-09T17:56:35.416" v="1386" actId="478"/>
          <ac:grpSpMkLst>
            <pc:docMk/>
            <pc:sldMk cId="2662245492" sldId="296"/>
            <ac:grpSpMk id="34" creationId="{990E1480-5C55-4DBD-97F7-082E1D33C47D}"/>
          </ac:grpSpMkLst>
        </pc:grpChg>
        <pc:grpChg chg="add mod">
          <ac:chgData name="Karthik R" userId="ca39355c8c8997cf" providerId="LiveId" clId="{7DA66623-E48F-46A2-9093-16FE0DBCA174}" dt="2023-10-09T18:21:05.385" v="1550" actId="1076"/>
          <ac:grpSpMkLst>
            <pc:docMk/>
            <pc:sldMk cId="2662245492" sldId="296"/>
            <ac:grpSpMk id="42" creationId="{F7709C8A-83F4-4F78-AD01-7CC3A5958A0F}"/>
          </ac:grpSpMkLst>
        </pc:grpChg>
        <pc:grpChg chg="add mod">
          <ac:chgData name="Karthik R" userId="ca39355c8c8997cf" providerId="LiveId" clId="{7DA66623-E48F-46A2-9093-16FE0DBCA174}" dt="2023-10-09T18:21:01.406" v="1549" actId="1076"/>
          <ac:grpSpMkLst>
            <pc:docMk/>
            <pc:sldMk cId="2662245492" sldId="296"/>
            <ac:grpSpMk id="45" creationId="{26B3FE4C-474B-42F5-A69E-E130A45F7302}"/>
          </ac:grpSpMkLst>
        </pc:grpChg>
        <pc:picChg chg="add">
          <ac:chgData name="Karthik R" userId="ca39355c8c8997cf" providerId="LiveId" clId="{7DA66623-E48F-46A2-9093-16FE0DBCA174}" dt="2023-10-09T17:56:54.648" v="1389"/>
          <ac:picMkLst>
            <pc:docMk/>
            <pc:sldMk cId="2662245492" sldId="296"/>
            <ac:picMk id="24" creationId="{01CB59C6-36F7-4D73-A9F8-52BE549FC7A2}"/>
          </ac:picMkLst>
        </pc:picChg>
        <pc:picChg chg="add">
          <ac:chgData name="Karthik R" userId="ca39355c8c8997cf" providerId="LiveId" clId="{7DA66623-E48F-46A2-9093-16FE0DBCA174}" dt="2023-10-09T17:56:54.648" v="1389"/>
          <ac:picMkLst>
            <pc:docMk/>
            <pc:sldMk cId="2662245492" sldId="296"/>
            <ac:picMk id="28" creationId="{601457D7-AE37-458F-BA55-90C9FDF484A1}"/>
          </ac:picMkLst>
        </pc:picChg>
        <pc:picChg chg="del">
          <ac:chgData name="Karthik R" userId="ca39355c8c8997cf" providerId="LiveId" clId="{7DA66623-E48F-46A2-9093-16FE0DBCA174}" dt="2023-10-09T17:56:25.286" v="1383" actId="478"/>
          <ac:picMkLst>
            <pc:docMk/>
            <pc:sldMk cId="2662245492" sldId="296"/>
            <ac:picMk id="30" creationId="{F473C6FE-3603-40ED-B0E1-2BF04AB7A7EA}"/>
          </ac:picMkLst>
        </pc:picChg>
        <pc:picChg chg="add">
          <ac:chgData name="Karthik R" userId="ca39355c8c8997cf" providerId="LiveId" clId="{7DA66623-E48F-46A2-9093-16FE0DBCA174}" dt="2023-10-09T17:56:54.648" v="1389"/>
          <ac:picMkLst>
            <pc:docMk/>
            <pc:sldMk cId="2662245492" sldId="296"/>
            <ac:picMk id="32" creationId="{38EC3B15-5927-4590-870B-8AE751D85181}"/>
          </ac:picMkLst>
        </pc:picChg>
      </pc:sldChg>
      <pc:sldChg chg="addSp delSp modSp add delAnim modAnim">
        <pc:chgData name="Karthik R" userId="ca39355c8c8997cf" providerId="LiveId" clId="{7DA66623-E48F-46A2-9093-16FE0DBCA174}" dt="2023-10-11T08:57:10.318" v="2437" actId="20577"/>
        <pc:sldMkLst>
          <pc:docMk/>
          <pc:sldMk cId="2415053894" sldId="297"/>
        </pc:sldMkLst>
        <pc:spChg chg="add mod">
          <ac:chgData name="Karthik R" userId="ca39355c8c8997cf" providerId="LiveId" clId="{7DA66623-E48F-46A2-9093-16FE0DBCA174}" dt="2023-10-11T08:57:10.318" v="2437" actId="20577"/>
          <ac:spMkLst>
            <pc:docMk/>
            <pc:sldMk cId="2415053894" sldId="297"/>
            <ac:spMk id="3" creationId="{95EBF3C1-1CEA-412C-9855-267FE0B83764}"/>
          </ac:spMkLst>
        </pc:spChg>
        <pc:spChg chg="del">
          <ac:chgData name="Karthik R" userId="ca39355c8c8997cf" providerId="LiveId" clId="{7DA66623-E48F-46A2-9093-16FE0DBCA174}" dt="2023-10-09T17:57:37.230" v="1395" actId="478"/>
          <ac:spMkLst>
            <pc:docMk/>
            <pc:sldMk cId="2415053894" sldId="297"/>
            <ac:spMk id="23" creationId="{B8240AF6-0CA8-4973-8C83-F74DF7D94E72}"/>
          </ac:spMkLst>
        </pc:spChg>
        <pc:spChg chg="add mod">
          <ac:chgData name="Karthik R" userId="ca39355c8c8997cf" providerId="LiveId" clId="{7DA66623-E48F-46A2-9093-16FE0DBCA174}" dt="2023-10-09T18:07:09.423" v="1467" actId="20577"/>
          <ac:spMkLst>
            <pc:docMk/>
            <pc:sldMk cId="2415053894" sldId="297"/>
            <ac:spMk id="30" creationId="{C469F6CF-3ECB-4123-83D2-2631B3CDD8C4}"/>
          </ac:spMkLst>
        </pc:spChg>
        <pc:spChg chg="del">
          <ac:chgData name="Karthik R" userId="ca39355c8c8997cf" providerId="LiveId" clId="{7DA66623-E48F-46A2-9093-16FE0DBCA174}" dt="2023-10-09T17:57:37.230" v="1395" actId="478"/>
          <ac:spMkLst>
            <pc:docMk/>
            <pc:sldMk cId="2415053894" sldId="297"/>
            <ac:spMk id="35" creationId="{AFC1873E-BE72-455E-8363-59D326AED1C2}"/>
          </ac:spMkLst>
        </pc:spChg>
        <pc:spChg chg="del">
          <ac:chgData name="Karthik R" userId="ca39355c8c8997cf" providerId="LiveId" clId="{7DA66623-E48F-46A2-9093-16FE0DBCA174}" dt="2023-10-09T17:57:37.230" v="1395" actId="478"/>
          <ac:spMkLst>
            <pc:docMk/>
            <pc:sldMk cId="2415053894" sldId="297"/>
            <ac:spMk id="37" creationId="{43C87AE4-4E7E-498E-BE8A-02F877867919}"/>
          </ac:spMkLst>
        </pc:spChg>
        <pc:spChg chg="del">
          <ac:chgData name="Karthik R" userId="ca39355c8c8997cf" providerId="LiveId" clId="{7DA66623-E48F-46A2-9093-16FE0DBCA174}" dt="2023-10-09T17:57:37.230" v="1395" actId="478"/>
          <ac:spMkLst>
            <pc:docMk/>
            <pc:sldMk cId="2415053894" sldId="297"/>
            <ac:spMk id="38" creationId="{3638F0BF-A206-4D88-92A3-A864E08E8555}"/>
          </ac:spMkLst>
        </pc:spChg>
        <pc:grpChg chg="del">
          <ac:chgData name="Karthik R" userId="ca39355c8c8997cf" providerId="LiveId" clId="{7DA66623-E48F-46A2-9093-16FE0DBCA174}" dt="2023-10-09T17:57:37.230" v="1395" actId="478"/>
          <ac:grpSpMkLst>
            <pc:docMk/>
            <pc:sldMk cId="2415053894" sldId="297"/>
            <ac:grpSpMk id="25" creationId="{83CDB2F7-4CB8-4367-8744-A2FBE62C674C}"/>
          </ac:grpSpMkLst>
        </pc:grpChg>
        <pc:grpChg chg="mod">
          <ac:chgData name="Karthik R" userId="ca39355c8c8997cf" providerId="LiveId" clId="{7DA66623-E48F-46A2-9093-16FE0DBCA174}" dt="2023-10-09T18:20:48.226" v="1547" actId="1076"/>
          <ac:grpSpMkLst>
            <pc:docMk/>
            <pc:sldMk cId="2415053894" sldId="297"/>
            <ac:grpSpMk id="33" creationId="{728855AC-0FAB-485D-85F6-B57ACEF3167D}"/>
          </ac:grpSpMkLst>
        </pc:grpChg>
        <pc:grpChg chg="add mod">
          <ac:chgData name="Karthik R" userId="ca39355c8c8997cf" providerId="LiveId" clId="{7DA66623-E48F-46A2-9093-16FE0DBCA174}" dt="2023-10-09T18:20:43.340" v="1546" actId="1076"/>
          <ac:grpSpMkLst>
            <pc:docMk/>
            <pc:sldMk cId="2415053894" sldId="297"/>
            <ac:grpSpMk id="34" creationId="{701A241D-8F0C-4C8C-A8E5-337547BBD6DA}"/>
          </ac:grpSpMkLst>
        </pc:grpChg>
        <pc:grpChg chg="mod">
          <ac:chgData name="Karthik R" userId="ca39355c8c8997cf" providerId="LiveId" clId="{7DA66623-E48F-46A2-9093-16FE0DBCA174}" dt="2023-10-09T17:57:41.862" v="1397" actId="1076"/>
          <ac:grpSpMkLst>
            <pc:docMk/>
            <pc:sldMk cId="2415053894" sldId="297"/>
            <ac:grpSpMk id="42" creationId="{F7709C8A-83F4-4F78-AD01-7CC3A5958A0F}"/>
          </ac:grpSpMkLst>
        </pc:grpChg>
        <pc:picChg chg="del">
          <ac:chgData name="Karthik R" userId="ca39355c8c8997cf" providerId="LiveId" clId="{7DA66623-E48F-46A2-9093-16FE0DBCA174}" dt="2023-10-09T17:57:37.230" v="1395" actId="478"/>
          <ac:picMkLst>
            <pc:docMk/>
            <pc:sldMk cId="2415053894" sldId="297"/>
            <ac:picMk id="24" creationId="{01CB59C6-36F7-4D73-A9F8-52BE549FC7A2}"/>
          </ac:picMkLst>
        </pc:picChg>
        <pc:picChg chg="del">
          <ac:chgData name="Karthik R" userId="ca39355c8c8997cf" providerId="LiveId" clId="{7DA66623-E48F-46A2-9093-16FE0DBCA174}" dt="2023-10-09T17:57:37.230" v="1395" actId="478"/>
          <ac:picMkLst>
            <pc:docMk/>
            <pc:sldMk cId="2415053894" sldId="297"/>
            <ac:picMk id="28" creationId="{601457D7-AE37-458F-BA55-90C9FDF484A1}"/>
          </ac:picMkLst>
        </pc:picChg>
        <pc:picChg chg="del">
          <ac:chgData name="Karthik R" userId="ca39355c8c8997cf" providerId="LiveId" clId="{7DA66623-E48F-46A2-9093-16FE0DBCA174}" dt="2023-10-09T17:57:37.230" v="1395" actId="478"/>
          <ac:picMkLst>
            <pc:docMk/>
            <pc:sldMk cId="2415053894" sldId="297"/>
            <ac:picMk id="32" creationId="{38EC3B15-5927-4590-870B-8AE751D85181}"/>
          </ac:picMkLst>
        </pc:picChg>
      </pc:sldChg>
      <pc:sldChg chg="addSp delSp modSp add modAnim">
        <pc:chgData name="Karthik R" userId="ca39355c8c8997cf" providerId="LiveId" clId="{7DA66623-E48F-46A2-9093-16FE0DBCA174}" dt="2023-10-09T18:23:17.092" v="1558" actId="478"/>
        <pc:sldMkLst>
          <pc:docMk/>
          <pc:sldMk cId="749919401" sldId="298"/>
        </pc:sldMkLst>
        <pc:spChg chg="add mod">
          <ac:chgData name="Karthik R" userId="ca39355c8c8997cf" providerId="LiveId" clId="{7DA66623-E48F-46A2-9093-16FE0DBCA174}" dt="2023-10-09T18:02:43.642" v="1433" actId="1076"/>
          <ac:spMkLst>
            <pc:docMk/>
            <pc:sldMk cId="749919401" sldId="298"/>
            <ac:spMk id="26" creationId="{3F237F1D-C68C-46A9-BC53-35820F7EBA14}"/>
          </ac:spMkLst>
        </pc:spChg>
        <pc:grpChg chg="mod">
          <ac:chgData name="Karthik R" userId="ca39355c8c8997cf" providerId="LiveId" clId="{7DA66623-E48F-46A2-9093-16FE0DBCA174}" dt="2023-10-09T18:21:17.508" v="1551" actId="1076"/>
          <ac:grpSpMkLst>
            <pc:docMk/>
            <pc:sldMk cId="749919401" sldId="298"/>
            <ac:grpSpMk id="33" creationId="{728855AC-0FAB-485D-85F6-B57ACEF3167D}"/>
          </ac:grpSpMkLst>
        </pc:grpChg>
        <pc:grpChg chg="del mod">
          <ac:chgData name="Karthik R" userId="ca39355c8c8997cf" providerId="LiveId" clId="{7DA66623-E48F-46A2-9093-16FE0DBCA174}" dt="2023-10-09T18:23:17.092" v="1558" actId="478"/>
          <ac:grpSpMkLst>
            <pc:docMk/>
            <pc:sldMk cId="749919401" sldId="298"/>
            <ac:grpSpMk id="42" creationId="{2BD585ED-A207-40D2-8118-2F11E36CF069}"/>
          </ac:grpSpMkLst>
        </pc:grpChg>
        <pc:picChg chg="add mod">
          <ac:chgData name="Karthik R" userId="ca39355c8c8997cf" providerId="LiveId" clId="{7DA66623-E48F-46A2-9093-16FE0DBCA174}" dt="2023-10-09T18:02:43.642" v="1433" actId="1076"/>
          <ac:picMkLst>
            <pc:docMk/>
            <pc:sldMk cId="749919401" sldId="298"/>
            <ac:picMk id="27" creationId="{DC607D93-710D-405F-8360-8546E1FB67C5}"/>
          </ac:picMkLst>
        </pc:picChg>
      </pc:sldChg>
      <pc:sldChg chg="addSp delSp modSp add addAnim delAnim modAnim">
        <pc:chgData name="Karthik R" userId="ca39355c8c8997cf" providerId="LiveId" clId="{7DA66623-E48F-46A2-9093-16FE0DBCA174}" dt="2023-10-11T08:59:31.117" v="2458"/>
        <pc:sldMkLst>
          <pc:docMk/>
          <pc:sldMk cId="2174892605" sldId="299"/>
        </pc:sldMkLst>
        <pc:spChg chg="del">
          <ac:chgData name="Karthik R" userId="ca39355c8c8997cf" providerId="LiveId" clId="{7DA66623-E48F-46A2-9093-16FE0DBCA174}" dt="2023-10-09T18:08:42.727" v="1480" actId="478"/>
          <ac:spMkLst>
            <pc:docMk/>
            <pc:sldMk cId="2174892605" sldId="299"/>
            <ac:spMk id="3" creationId="{95EBF3C1-1CEA-412C-9855-267FE0B83764}"/>
          </ac:spMkLst>
        </pc:spChg>
        <pc:spChg chg="add del mod">
          <ac:chgData name="Karthik R" userId="ca39355c8c8997cf" providerId="LiveId" clId="{7DA66623-E48F-46A2-9093-16FE0DBCA174}" dt="2023-10-09T18:19:02.093" v="1521" actId="478"/>
          <ac:spMkLst>
            <pc:docMk/>
            <pc:sldMk cId="2174892605" sldId="299"/>
            <ac:spMk id="4" creationId="{C26B4D82-01FC-413A-91E4-E4C40F31A0BA}"/>
          </ac:spMkLst>
        </pc:spChg>
        <pc:spChg chg="add mod">
          <ac:chgData name="Karthik R" userId="ca39355c8c8997cf" providerId="LiveId" clId="{7DA66623-E48F-46A2-9093-16FE0DBCA174}" dt="2023-10-11T08:00:26.555" v="2123" actId="113"/>
          <ac:spMkLst>
            <pc:docMk/>
            <pc:sldMk cId="2174892605" sldId="299"/>
            <ac:spMk id="25" creationId="{45405D45-0431-41A7-8FD4-5D8D2D045856}"/>
          </ac:spMkLst>
        </pc:spChg>
        <pc:spChg chg="add mod">
          <ac:chgData name="Karthik R" userId="ca39355c8c8997cf" providerId="LiveId" clId="{7DA66623-E48F-46A2-9093-16FE0DBCA174}" dt="2023-10-11T08:59:05.797" v="2449" actId="1076"/>
          <ac:spMkLst>
            <pc:docMk/>
            <pc:sldMk cId="2174892605" sldId="299"/>
            <ac:spMk id="27" creationId="{D667A095-7009-417C-AE11-37BC3BD7C191}"/>
          </ac:spMkLst>
        </pc:spChg>
        <pc:spChg chg="add mod">
          <ac:chgData name="Karthik R" userId="ca39355c8c8997cf" providerId="LiveId" clId="{7DA66623-E48F-46A2-9093-16FE0DBCA174}" dt="2023-10-11T08:59:08.762" v="2450" actId="1076"/>
          <ac:spMkLst>
            <pc:docMk/>
            <pc:sldMk cId="2174892605" sldId="299"/>
            <ac:spMk id="30" creationId="{2FE42A16-CE80-460F-B64D-4F286C97353A}"/>
          </ac:spMkLst>
        </pc:spChg>
        <pc:spChg chg="del">
          <ac:chgData name="Karthik R" userId="ca39355c8c8997cf" providerId="LiveId" clId="{7DA66623-E48F-46A2-9093-16FE0DBCA174}" dt="2023-10-09T18:08:41.383" v="1479" actId="478"/>
          <ac:spMkLst>
            <pc:docMk/>
            <pc:sldMk cId="2174892605" sldId="299"/>
            <ac:spMk id="30" creationId="{C469F6CF-3ECB-4123-83D2-2631B3CDD8C4}"/>
          </ac:spMkLst>
        </pc:spChg>
        <pc:grpChg chg="add mod">
          <ac:chgData name="Karthik R" userId="ca39355c8c8997cf" providerId="LiveId" clId="{7DA66623-E48F-46A2-9093-16FE0DBCA174}" dt="2023-10-09T18:23:45.139" v="1560" actId="1076"/>
          <ac:grpSpMkLst>
            <pc:docMk/>
            <pc:sldMk cId="2174892605" sldId="299"/>
            <ac:grpSpMk id="31" creationId="{FB3DEE71-850C-4719-9398-E4B1A93C0B0C}"/>
          </ac:grpSpMkLst>
        </pc:grpChg>
        <pc:grpChg chg="del">
          <ac:chgData name="Karthik R" userId="ca39355c8c8997cf" providerId="LiveId" clId="{7DA66623-E48F-46A2-9093-16FE0DBCA174}" dt="2023-10-09T18:08:25.721" v="1476" actId="478"/>
          <ac:grpSpMkLst>
            <pc:docMk/>
            <pc:sldMk cId="2174892605" sldId="299"/>
            <ac:grpSpMk id="33" creationId="{728855AC-0FAB-485D-85F6-B57ACEF3167D}"/>
          </ac:grpSpMkLst>
        </pc:grpChg>
        <pc:grpChg chg="mod">
          <ac:chgData name="Karthik R" userId="ca39355c8c8997cf" providerId="LiveId" clId="{7DA66623-E48F-46A2-9093-16FE0DBCA174}" dt="2023-10-09T18:08:33.780" v="1478" actId="1076"/>
          <ac:grpSpMkLst>
            <pc:docMk/>
            <pc:sldMk cId="2174892605" sldId="299"/>
            <ac:grpSpMk id="34" creationId="{701A241D-8F0C-4C8C-A8E5-337547BBD6DA}"/>
          </ac:grpSpMkLst>
        </pc:grpChg>
        <pc:grpChg chg="mod">
          <ac:chgData name="Karthik R" userId="ca39355c8c8997cf" providerId="LiveId" clId="{7DA66623-E48F-46A2-9093-16FE0DBCA174}" dt="2023-10-09T18:20:53.844" v="1548" actId="1076"/>
          <ac:grpSpMkLst>
            <pc:docMk/>
            <pc:sldMk cId="2174892605" sldId="299"/>
            <ac:grpSpMk id="42" creationId="{F7709C8A-83F4-4F78-AD01-7CC3A5958A0F}"/>
          </ac:grpSpMkLst>
        </pc:grpChg>
        <pc:picChg chg="add mod">
          <ac:chgData name="Karthik R" userId="ca39355c8c8997cf" providerId="LiveId" clId="{7DA66623-E48F-46A2-9093-16FE0DBCA174}" dt="2023-10-11T08:41:20.334" v="2423" actId="1076"/>
          <ac:picMkLst>
            <pc:docMk/>
            <pc:sldMk cId="2174892605" sldId="299"/>
            <ac:picMk id="28" creationId="{19F53928-57FB-40E8-9772-6612CA8D0299}"/>
          </ac:picMkLst>
        </pc:picChg>
        <pc:picChg chg="add del mod">
          <ac:chgData name="Karthik R" userId="ca39355c8c8997cf" providerId="LiveId" clId="{7DA66623-E48F-46A2-9093-16FE0DBCA174}" dt="2023-10-11T08:41:15.697" v="2421" actId="1076"/>
          <ac:picMkLst>
            <pc:docMk/>
            <pc:sldMk cId="2174892605" sldId="299"/>
            <ac:picMk id="29" creationId="{956E9986-4B9F-41A8-B556-A98760A2D24C}"/>
          </ac:picMkLst>
        </pc:picChg>
      </pc:sldChg>
      <pc:sldChg chg="addSp delSp modSp add delAnim modAnim">
        <pc:chgData name="Karthik R" userId="ca39355c8c8997cf" providerId="LiveId" clId="{7DA66623-E48F-46A2-9093-16FE0DBCA174}" dt="2023-10-09T18:28:24.571" v="1607" actId="1076"/>
        <pc:sldMkLst>
          <pc:docMk/>
          <pc:sldMk cId="947613668" sldId="300"/>
        </pc:sldMkLst>
        <pc:spChg chg="del">
          <ac:chgData name="Karthik R" userId="ca39355c8c8997cf" providerId="LiveId" clId="{7DA66623-E48F-46A2-9093-16FE0DBCA174}" dt="2023-10-09T18:23:57.173" v="1563" actId="478"/>
          <ac:spMkLst>
            <pc:docMk/>
            <pc:sldMk cId="947613668" sldId="300"/>
            <ac:spMk id="25" creationId="{45405D45-0431-41A7-8FD4-5D8D2D045856}"/>
          </ac:spMkLst>
        </pc:spChg>
        <pc:spChg chg="del">
          <ac:chgData name="Karthik R" userId="ca39355c8c8997cf" providerId="LiveId" clId="{7DA66623-E48F-46A2-9093-16FE0DBCA174}" dt="2023-10-09T18:23:57.173" v="1563" actId="478"/>
          <ac:spMkLst>
            <pc:docMk/>
            <pc:sldMk cId="947613668" sldId="300"/>
            <ac:spMk id="27" creationId="{D667A095-7009-417C-AE11-37BC3BD7C191}"/>
          </ac:spMkLst>
        </pc:spChg>
        <pc:spChg chg="add mod">
          <ac:chgData name="Karthik R" userId="ca39355c8c8997cf" providerId="LiveId" clId="{7DA66623-E48F-46A2-9093-16FE0DBCA174}" dt="2023-10-09T18:28:24.571" v="1607" actId="1076"/>
          <ac:spMkLst>
            <pc:docMk/>
            <pc:sldMk cId="947613668" sldId="300"/>
            <ac:spMk id="40" creationId="{8A31F141-2CB9-4FB4-A817-05DE5987C46A}"/>
          </ac:spMkLst>
        </pc:spChg>
        <pc:spChg chg="add mod">
          <ac:chgData name="Karthik R" userId="ca39355c8c8997cf" providerId="LiveId" clId="{7DA66623-E48F-46A2-9093-16FE0DBCA174}" dt="2023-10-09T18:28:24.571" v="1607" actId="1076"/>
          <ac:spMkLst>
            <pc:docMk/>
            <pc:sldMk cId="947613668" sldId="300"/>
            <ac:spMk id="45" creationId="{C0495783-B458-4007-9206-320D9F6671E1}"/>
          </ac:spMkLst>
        </pc:spChg>
        <pc:spChg chg="add mod">
          <ac:chgData name="Karthik R" userId="ca39355c8c8997cf" providerId="LiveId" clId="{7DA66623-E48F-46A2-9093-16FE0DBCA174}" dt="2023-10-09T18:28:24.571" v="1607" actId="1076"/>
          <ac:spMkLst>
            <pc:docMk/>
            <pc:sldMk cId="947613668" sldId="300"/>
            <ac:spMk id="47" creationId="{47324E4A-4180-4E53-AF8B-7A1FC9FDA90E}"/>
          </ac:spMkLst>
        </pc:spChg>
        <pc:spChg chg="add mod">
          <ac:chgData name="Karthik R" userId="ca39355c8c8997cf" providerId="LiveId" clId="{7DA66623-E48F-46A2-9093-16FE0DBCA174}" dt="2023-10-09T18:28:24.571" v="1607" actId="1076"/>
          <ac:spMkLst>
            <pc:docMk/>
            <pc:sldMk cId="947613668" sldId="300"/>
            <ac:spMk id="49" creationId="{49A5EF42-6DD6-46B2-BCB0-1E3F0E2908B3}"/>
          </ac:spMkLst>
        </pc:spChg>
        <pc:grpChg chg="add mod">
          <ac:chgData name="Karthik R" userId="ca39355c8c8997cf" providerId="LiveId" clId="{7DA66623-E48F-46A2-9093-16FE0DBCA174}" dt="2023-10-09T18:25:13.596" v="1570" actId="1076"/>
          <ac:grpSpMkLst>
            <pc:docMk/>
            <pc:sldMk cId="947613668" sldId="300"/>
            <ac:grpSpMk id="30" creationId="{5447E8B2-12A0-41E2-BC40-6F067ECB4079}"/>
          </ac:grpSpMkLst>
        </pc:grpChg>
        <pc:grpChg chg="del mod">
          <ac:chgData name="Karthik R" userId="ca39355c8c8997cf" providerId="LiveId" clId="{7DA66623-E48F-46A2-9093-16FE0DBCA174}" dt="2023-10-09T18:24:07.057" v="1566" actId="478"/>
          <ac:grpSpMkLst>
            <pc:docMk/>
            <pc:sldMk cId="947613668" sldId="300"/>
            <ac:grpSpMk id="31" creationId="{FB3DEE71-850C-4719-9398-E4B1A93C0B0C}"/>
          </ac:grpSpMkLst>
        </pc:grpChg>
        <pc:grpChg chg="mod">
          <ac:chgData name="Karthik R" userId="ca39355c8c8997cf" providerId="LiveId" clId="{7DA66623-E48F-46A2-9093-16FE0DBCA174}" dt="2023-10-09T18:24:02.470" v="1564" actId="1076"/>
          <ac:grpSpMkLst>
            <pc:docMk/>
            <pc:sldMk cId="947613668" sldId="300"/>
            <ac:grpSpMk id="34" creationId="{701A241D-8F0C-4C8C-A8E5-337547BBD6DA}"/>
          </ac:grpSpMkLst>
        </pc:grpChg>
        <pc:grpChg chg="del">
          <ac:chgData name="Karthik R" userId="ca39355c8c8997cf" providerId="LiveId" clId="{7DA66623-E48F-46A2-9093-16FE0DBCA174}" dt="2023-10-09T18:23:57.173" v="1563" actId="478"/>
          <ac:grpSpMkLst>
            <pc:docMk/>
            <pc:sldMk cId="947613668" sldId="300"/>
            <ac:grpSpMk id="42" creationId="{F7709C8A-83F4-4F78-AD01-7CC3A5958A0F}"/>
          </ac:grpSpMkLst>
        </pc:grpChg>
        <pc:graphicFrameChg chg="add mod modGraphic">
          <ac:chgData name="Karthik R" userId="ca39355c8c8997cf" providerId="LiveId" clId="{7DA66623-E48F-46A2-9093-16FE0DBCA174}" dt="2023-10-09T18:28:24.571" v="1607" actId="1076"/>
          <ac:graphicFrameMkLst>
            <pc:docMk/>
            <pc:sldMk cId="947613668" sldId="300"/>
            <ac:graphicFrameMk id="38" creationId="{79D09368-577F-486C-8E10-5729B3DA32D5}"/>
          </ac:graphicFrameMkLst>
        </pc:graphicFrameChg>
        <pc:graphicFrameChg chg="add mod modGraphic">
          <ac:chgData name="Karthik R" userId="ca39355c8c8997cf" providerId="LiveId" clId="{7DA66623-E48F-46A2-9093-16FE0DBCA174}" dt="2023-10-09T18:28:24.571" v="1607" actId="1076"/>
          <ac:graphicFrameMkLst>
            <pc:docMk/>
            <pc:sldMk cId="947613668" sldId="300"/>
            <ac:graphicFrameMk id="41" creationId="{A257FBCF-55B4-4BBD-95E8-25F92B2FF7B3}"/>
          </ac:graphicFrameMkLst>
        </pc:graphicFrameChg>
        <pc:graphicFrameChg chg="add mod modGraphic">
          <ac:chgData name="Karthik R" userId="ca39355c8c8997cf" providerId="LiveId" clId="{7DA66623-E48F-46A2-9093-16FE0DBCA174}" dt="2023-10-09T18:28:24.571" v="1607" actId="1076"/>
          <ac:graphicFrameMkLst>
            <pc:docMk/>
            <pc:sldMk cId="947613668" sldId="300"/>
            <ac:graphicFrameMk id="46" creationId="{6ECFBD97-A355-42BA-831C-A06604B7DA0C}"/>
          </ac:graphicFrameMkLst>
        </pc:graphicFrameChg>
        <pc:graphicFrameChg chg="add mod modGraphic">
          <ac:chgData name="Karthik R" userId="ca39355c8c8997cf" providerId="LiveId" clId="{7DA66623-E48F-46A2-9093-16FE0DBCA174}" dt="2023-10-09T18:28:24.571" v="1607" actId="1076"/>
          <ac:graphicFrameMkLst>
            <pc:docMk/>
            <pc:sldMk cId="947613668" sldId="300"/>
            <ac:graphicFrameMk id="48" creationId="{54E794EB-6F73-4D87-B9DC-E1501317A483}"/>
          </ac:graphicFrameMkLst>
        </pc:graphicFrameChg>
        <pc:picChg chg="del">
          <ac:chgData name="Karthik R" userId="ca39355c8c8997cf" providerId="LiveId" clId="{7DA66623-E48F-46A2-9093-16FE0DBCA174}" dt="2023-10-09T18:23:57.173" v="1563" actId="478"/>
          <ac:picMkLst>
            <pc:docMk/>
            <pc:sldMk cId="947613668" sldId="300"/>
            <ac:picMk id="28" creationId="{19F53928-57FB-40E8-9772-6612CA8D0299}"/>
          </ac:picMkLst>
        </pc:picChg>
        <pc:picChg chg="del">
          <ac:chgData name="Karthik R" userId="ca39355c8c8997cf" providerId="LiveId" clId="{7DA66623-E48F-46A2-9093-16FE0DBCA174}" dt="2023-10-09T18:23:57.173" v="1563" actId="478"/>
          <ac:picMkLst>
            <pc:docMk/>
            <pc:sldMk cId="947613668" sldId="300"/>
            <ac:picMk id="29" creationId="{956E9986-4B9F-41A8-B556-A98760A2D24C}"/>
          </ac:picMkLst>
        </pc:picChg>
      </pc:sldChg>
      <pc:sldChg chg="addSp delSp modSp add delAnim modAnim">
        <pc:chgData name="Karthik R" userId="ca39355c8c8997cf" providerId="LiveId" clId="{7DA66623-E48F-46A2-9093-16FE0DBCA174}" dt="2023-10-09T18:31:28.525" v="1652" actId="14100"/>
        <pc:sldMkLst>
          <pc:docMk/>
          <pc:sldMk cId="773059735" sldId="301"/>
        </pc:sldMkLst>
        <pc:spChg chg="add mod">
          <ac:chgData name="Karthik R" userId="ca39355c8c8997cf" providerId="LiveId" clId="{7DA66623-E48F-46A2-9093-16FE0DBCA174}" dt="2023-10-09T18:31:08.921" v="1646" actId="14100"/>
          <ac:spMkLst>
            <pc:docMk/>
            <pc:sldMk cId="773059735" sldId="301"/>
            <ac:spMk id="29" creationId="{512E49EB-1665-45CE-9B52-93359B5CBDC2}"/>
          </ac:spMkLst>
        </pc:spChg>
        <pc:spChg chg="add mod">
          <ac:chgData name="Karthik R" userId="ca39355c8c8997cf" providerId="LiveId" clId="{7DA66623-E48F-46A2-9093-16FE0DBCA174}" dt="2023-10-09T18:31:08.921" v="1646" actId="14100"/>
          <ac:spMkLst>
            <pc:docMk/>
            <pc:sldMk cId="773059735" sldId="301"/>
            <ac:spMk id="32" creationId="{FCC2DEE5-6E18-4DA3-9F5F-D74CF9963A12}"/>
          </ac:spMkLst>
        </pc:spChg>
        <pc:spChg chg="del">
          <ac:chgData name="Karthik R" userId="ca39355c8c8997cf" providerId="LiveId" clId="{7DA66623-E48F-46A2-9093-16FE0DBCA174}" dt="2023-10-09T18:28:45.194" v="1611" actId="478"/>
          <ac:spMkLst>
            <pc:docMk/>
            <pc:sldMk cId="773059735" sldId="301"/>
            <ac:spMk id="40" creationId="{8A31F141-2CB9-4FB4-A817-05DE5987C46A}"/>
          </ac:spMkLst>
        </pc:spChg>
        <pc:spChg chg="add mod">
          <ac:chgData name="Karthik R" userId="ca39355c8c8997cf" providerId="LiveId" clId="{7DA66623-E48F-46A2-9093-16FE0DBCA174}" dt="2023-10-09T18:31:23.698" v="1650" actId="14100"/>
          <ac:spMkLst>
            <pc:docMk/>
            <pc:sldMk cId="773059735" sldId="301"/>
            <ac:spMk id="42" creationId="{94B504D8-484E-448F-A072-93800B539FCE}"/>
          </ac:spMkLst>
        </pc:spChg>
        <pc:spChg chg="add mod">
          <ac:chgData name="Karthik R" userId="ca39355c8c8997cf" providerId="LiveId" clId="{7DA66623-E48F-46A2-9093-16FE0DBCA174}" dt="2023-10-09T18:31:28.525" v="1652" actId="14100"/>
          <ac:spMkLst>
            <pc:docMk/>
            <pc:sldMk cId="773059735" sldId="301"/>
            <ac:spMk id="44" creationId="{BEAB9667-B718-4937-9DCE-F986B7189960}"/>
          </ac:spMkLst>
        </pc:spChg>
        <pc:spChg chg="del">
          <ac:chgData name="Karthik R" userId="ca39355c8c8997cf" providerId="LiveId" clId="{7DA66623-E48F-46A2-9093-16FE0DBCA174}" dt="2023-10-09T18:28:45.194" v="1611" actId="478"/>
          <ac:spMkLst>
            <pc:docMk/>
            <pc:sldMk cId="773059735" sldId="301"/>
            <ac:spMk id="45" creationId="{C0495783-B458-4007-9206-320D9F6671E1}"/>
          </ac:spMkLst>
        </pc:spChg>
        <pc:spChg chg="del">
          <ac:chgData name="Karthik R" userId="ca39355c8c8997cf" providerId="LiveId" clId="{7DA66623-E48F-46A2-9093-16FE0DBCA174}" dt="2023-10-09T18:28:45.194" v="1611" actId="478"/>
          <ac:spMkLst>
            <pc:docMk/>
            <pc:sldMk cId="773059735" sldId="301"/>
            <ac:spMk id="47" creationId="{47324E4A-4180-4E53-AF8B-7A1FC9FDA90E}"/>
          </ac:spMkLst>
        </pc:spChg>
        <pc:spChg chg="del">
          <ac:chgData name="Karthik R" userId="ca39355c8c8997cf" providerId="LiveId" clId="{7DA66623-E48F-46A2-9093-16FE0DBCA174}" dt="2023-10-09T18:28:45.194" v="1611" actId="478"/>
          <ac:spMkLst>
            <pc:docMk/>
            <pc:sldMk cId="773059735" sldId="301"/>
            <ac:spMk id="49" creationId="{49A5EF42-6DD6-46B2-BCB0-1E3F0E2908B3}"/>
          </ac:spMkLst>
        </pc:spChg>
        <pc:grpChg chg="del">
          <ac:chgData name="Karthik R" userId="ca39355c8c8997cf" providerId="LiveId" clId="{7DA66623-E48F-46A2-9093-16FE0DBCA174}" dt="2023-10-09T18:28:38.059" v="1610" actId="478"/>
          <ac:grpSpMkLst>
            <pc:docMk/>
            <pc:sldMk cId="773059735" sldId="301"/>
            <ac:grpSpMk id="34" creationId="{701A241D-8F0C-4C8C-A8E5-337547BBD6DA}"/>
          </ac:grpSpMkLst>
        </pc:grpChg>
        <pc:graphicFrameChg chg="add mod modGraphic">
          <ac:chgData name="Karthik R" userId="ca39355c8c8997cf" providerId="LiveId" clId="{7DA66623-E48F-46A2-9093-16FE0DBCA174}" dt="2023-10-09T18:31:06.875" v="1645" actId="1076"/>
          <ac:graphicFrameMkLst>
            <pc:docMk/>
            <pc:sldMk cId="773059735" sldId="301"/>
            <ac:graphicFrameMk id="28" creationId="{683C395B-0744-4B89-A8E1-0E925751E67F}"/>
          </ac:graphicFrameMkLst>
        </pc:graphicFrameChg>
        <pc:graphicFrameChg chg="add mod modGraphic">
          <ac:chgData name="Karthik R" userId="ca39355c8c8997cf" providerId="LiveId" clId="{7DA66623-E48F-46A2-9093-16FE0DBCA174}" dt="2023-10-09T18:31:06.875" v="1645" actId="1076"/>
          <ac:graphicFrameMkLst>
            <pc:docMk/>
            <pc:sldMk cId="773059735" sldId="301"/>
            <ac:graphicFrameMk id="31" creationId="{79CC0B07-ABCD-4CD6-94E8-86DE002F0D22}"/>
          </ac:graphicFrameMkLst>
        </pc:graphicFrameChg>
        <pc:graphicFrameChg chg="add mod modGraphic">
          <ac:chgData name="Karthik R" userId="ca39355c8c8997cf" providerId="LiveId" clId="{7DA66623-E48F-46A2-9093-16FE0DBCA174}" dt="2023-10-09T18:31:21.625" v="1649" actId="14100"/>
          <ac:graphicFrameMkLst>
            <pc:docMk/>
            <pc:sldMk cId="773059735" sldId="301"/>
            <ac:graphicFrameMk id="35" creationId="{2D7BE24F-A4C3-4772-BBE7-D343F770BAA8}"/>
          </ac:graphicFrameMkLst>
        </pc:graphicFrameChg>
        <pc:graphicFrameChg chg="del">
          <ac:chgData name="Karthik R" userId="ca39355c8c8997cf" providerId="LiveId" clId="{7DA66623-E48F-46A2-9093-16FE0DBCA174}" dt="2023-10-09T18:28:45.194" v="1611" actId="478"/>
          <ac:graphicFrameMkLst>
            <pc:docMk/>
            <pc:sldMk cId="773059735" sldId="301"/>
            <ac:graphicFrameMk id="38" creationId="{79D09368-577F-486C-8E10-5729B3DA32D5}"/>
          </ac:graphicFrameMkLst>
        </pc:graphicFrameChg>
        <pc:graphicFrameChg chg="del">
          <ac:chgData name="Karthik R" userId="ca39355c8c8997cf" providerId="LiveId" clId="{7DA66623-E48F-46A2-9093-16FE0DBCA174}" dt="2023-10-09T18:28:45.194" v="1611" actId="478"/>
          <ac:graphicFrameMkLst>
            <pc:docMk/>
            <pc:sldMk cId="773059735" sldId="301"/>
            <ac:graphicFrameMk id="41" creationId="{A257FBCF-55B4-4BBD-95E8-25F92B2FF7B3}"/>
          </ac:graphicFrameMkLst>
        </pc:graphicFrameChg>
        <pc:graphicFrameChg chg="add mod modGraphic">
          <ac:chgData name="Karthik R" userId="ca39355c8c8997cf" providerId="LiveId" clId="{7DA66623-E48F-46A2-9093-16FE0DBCA174}" dt="2023-10-09T18:31:25.532" v="1651" actId="14100"/>
          <ac:graphicFrameMkLst>
            <pc:docMk/>
            <pc:sldMk cId="773059735" sldId="301"/>
            <ac:graphicFrameMk id="43" creationId="{B48DE739-107A-4C13-8CAD-7F371C523990}"/>
          </ac:graphicFrameMkLst>
        </pc:graphicFrameChg>
        <pc:graphicFrameChg chg="del">
          <ac:chgData name="Karthik R" userId="ca39355c8c8997cf" providerId="LiveId" clId="{7DA66623-E48F-46A2-9093-16FE0DBCA174}" dt="2023-10-09T18:28:48.673" v="1612" actId="478"/>
          <ac:graphicFrameMkLst>
            <pc:docMk/>
            <pc:sldMk cId="773059735" sldId="301"/>
            <ac:graphicFrameMk id="46" creationId="{6ECFBD97-A355-42BA-831C-A06604B7DA0C}"/>
          </ac:graphicFrameMkLst>
        </pc:graphicFrameChg>
        <pc:graphicFrameChg chg="del">
          <ac:chgData name="Karthik R" userId="ca39355c8c8997cf" providerId="LiveId" clId="{7DA66623-E48F-46A2-9093-16FE0DBCA174}" dt="2023-10-09T18:28:48.673" v="1612" actId="478"/>
          <ac:graphicFrameMkLst>
            <pc:docMk/>
            <pc:sldMk cId="773059735" sldId="301"/>
            <ac:graphicFrameMk id="48" creationId="{54E794EB-6F73-4D87-B9DC-E1501317A483}"/>
          </ac:graphicFrameMkLst>
        </pc:graphicFrameChg>
      </pc:sldChg>
      <pc:sldChg chg="addSp delSp modSp add delAnim modAnim">
        <pc:chgData name="Karthik R" userId="ca39355c8c8997cf" providerId="LiveId" clId="{7DA66623-E48F-46A2-9093-16FE0DBCA174}" dt="2023-10-11T07:29:21.237" v="1940" actId="1076"/>
        <pc:sldMkLst>
          <pc:docMk/>
          <pc:sldMk cId="1348532245" sldId="302"/>
        </pc:sldMkLst>
        <pc:spChg chg="add mod">
          <ac:chgData name="Karthik R" userId="ca39355c8c8997cf" providerId="LiveId" clId="{7DA66623-E48F-46A2-9093-16FE0DBCA174}" dt="2023-10-11T07:29:21.237" v="1940" actId="1076"/>
          <ac:spMkLst>
            <pc:docMk/>
            <pc:sldMk cId="1348532245" sldId="302"/>
            <ac:spMk id="3" creationId="{61216937-812D-45BB-A1B0-8B8BC0F739BB}"/>
          </ac:spMkLst>
        </pc:spChg>
        <pc:spChg chg="add mod">
          <ac:chgData name="Karthik R" userId="ca39355c8c8997cf" providerId="LiveId" clId="{7DA66623-E48F-46A2-9093-16FE0DBCA174}" dt="2023-10-09T18:40:15.666" v="1762" actId="1076"/>
          <ac:spMkLst>
            <pc:docMk/>
            <pc:sldMk cId="1348532245" sldId="302"/>
            <ac:spMk id="4" creationId="{FCF649C4-D56E-42EE-88F6-70086FCCBD34}"/>
          </ac:spMkLst>
        </pc:spChg>
        <pc:spChg chg="add mod">
          <ac:chgData name="Karthik R" userId="ca39355c8c8997cf" providerId="LiveId" clId="{7DA66623-E48F-46A2-9093-16FE0DBCA174}" dt="2023-10-09T18:32:53.330" v="1672" actId="14100"/>
          <ac:spMkLst>
            <pc:docMk/>
            <pc:sldMk cId="1348532245" sldId="302"/>
            <ac:spMk id="26" creationId="{DCE29810-1EC0-4DBC-8690-4B7E9CAEB51C}"/>
          </ac:spMkLst>
        </pc:spChg>
        <pc:spChg chg="del">
          <ac:chgData name="Karthik R" userId="ca39355c8c8997cf" providerId="LiveId" clId="{7DA66623-E48F-46A2-9093-16FE0DBCA174}" dt="2023-10-09T18:31:50.489" v="1655" actId="478"/>
          <ac:spMkLst>
            <pc:docMk/>
            <pc:sldMk cId="1348532245" sldId="302"/>
            <ac:spMk id="29" creationId="{512E49EB-1665-45CE-9B52-93359B5CBDC2}"/>
          </ac:spMkLst>
        </pc:spChg>
        <pc:spChg chg="del">
          <ac:chgData name="Karthik R" userId="ca39355c8c8997cf" providerId="LiveId" clId="{7DA66623-E48F-46A2-9093-16FE0DBCA174}" dt="2023-10-09T18:31:50.489" v="1655" actId="478"/>
          <ac:spMkLst>
            <pc:docMk/>
            <pc:sldMk cId="1348532245" sldId="302"/>
            <ac:spMk id="32" creationId="{FCC2DEE5-6E18-4DA3-9F5F-D74CF9963A12}"/>
          </ac:spMkLst>
        </pc:spChg>
        <pc:spChg chg="add mod">
          <ac:chgData name="Karthik R" userId="ca39355c8c8997cf" providerId="LiveId" clId="{7DA66623-E48F-46A2-9093-16FE0DBCA174}" dt="2023-10-09T18:33:03.663" v="1675" actId="14100"/>
          <ac:spMkLst>
            <pc:docMk/>
            <pc:sldMk cId="1348532245" sldId="302"/>
            <ac:spMk id="34" creationId="{A27E8E99-FCAF-4C88-9CB6-9D1B9704CBEC}"/>
          </ac:spMkLst>
        </pc:spChg>
        <pc:spChg chg="add mod">
          <ac:chgData name="Karthik R" userId="ca39355c8c8997cf" providerId="LiveId" clId="{7DA66623-E48F-46A2-9093-16FE0DBCA174}" dt="2023-10-09T18:34:32.975" v="1692" actId="1076"/>
          <ac:spMkLst>
            <pc:docMk/>
            <pc:sldMk cId="1348532245" sldId="302"/>
            <ac:spMk id="36" creationId="{85CE7F06-B70A-4122-930B-C12E27144F06}"/>
          </ac:spMkLst>
        </pc:spChg>
        <pc:spChg chg="add del">
          <ac:chgData name="Karthik R" userId="ca39355c8c8997cf" providerId="LiveId" clId="{7DA66623-E48F-46A2-9093-16FE0DBCA174}" dt="2023-10-09T18:38:35.650" v="1718"/>
          <ac:spMkLst>
            <pc:docMk/>
            <pc:sldMk cId="1348532245" sldId="302"/>
            <ac:spMk id="41" creationId="{580807EF-4C63-4E14-ADF5-E2D8474E6E2C}"/>
          </ac:spMkLst>
        </pc:spChg>
        <pc:spChg chg="del">
          <ac:chgData name="Karthik R" userId="ca39355c8c8997cf" providerId="LiveId" clId="{7DA66623-E48F-46A2-9093-16FE0DBCA174}" dt="2023-10-09T18:31:50.489" v="1655" actId="478"/>
          <ac:spMkLst>
            <pc:docMk/>
            <pc:sldMk cId="1348532245" sldId="302"/>
            <ac:spMk id="42" creationId="{94B504D8-484E-448F-A072-93800B539FCE}"/>
          </ac:spMkLst>
        </pc:spChg>
        <pc:spChg chg="del">
          <ac:chgData name="Karthik R" userId="ca39355c8c8997cf" providerId="LiveId" clId="{7DA66623-E48F-46A2-9093-16FE0DBCA174}" dt="2023-10-09T18:31:50.489" v="1655" actId="478"/>
          <ac:spMkLst>
            <pc:docMk/>
            <pc:sldMk cId="1348532245" sldId="302"/>
            <ac:spMk id="44" creationId="{BEAB9667-B718-4937-9DCE-F986B7189960}"/>
          </ac:spMkLst>
        </pc:spChg>
        <pc:spChg chg="add del">
          <ac:chgData name="Karthik R" userId="ca39355c8c8997cf" providerId="LiveId" clId="{7DA66623-E48F-46A2-9093-16FE0DBCA174}" dt="2023-10-09T18:38:35.250" v="1717"/>
          <ac:spMkLst>
            <pc:docMk/>
            <pc:sldMk cId="1348532245" sldId="302"/>
            <ac:spMk id="45" creationId="{58261474-59C1-4A29-8823-B5A5DF1C650A}"/>
          </ac:spMkLst>
        </pc:spChg>
        <pc:spChg chg="add del">
          <ac:chgData name="Karthik R" userId="ca39355c8c8997cf" providerId="LiveId" clId="{7DA66623-E48F-46A2-9093-16FE0DBCA174}" dt="2023-10-09T18:38:34.974" v="1716"/>
          <ac:spMkLst>
            <pc:docMk/>
            <pc:sldMk cId="1348532245" sldId="302"/>
            <ac:spMk id="46" creationId="{6465797F-06CD-4881-8402-16DB830E5C50}"/>
          </ac:spMkLst>
        </pc:spChg>
        <pc:spChg chg="add del">
          <ac:chgData name="Karthik R" userId="ca39355c8c8997cf" providerId="LiveId" clId="{7DA66623-E48F-46A2-9093-16FE0DBCA174}" dt="2023-10-09T18:38:34.729" v="1715"/>
          <ac:spMkLst>
            <pc:docMk/>
            <pc:sldMk cId="1348532245" sldId="302"/>
            <ac:spMk id="47" creationId="{7733D656-BB7C-4A82-B77A-267A73DCD592}"/>
          </ac:spMkLst>
        </pc:spChg>
        <pc:spChg chg="add del">
          <ac:chgData name="Karthik R" userId="ca39355c8c8997cf" providerId="LiveId" clId="{7DA66623-E48F-46A2-9093-16FE0DBCA174}" dt="2023-10-09T18:38:34.515" v="1714"/>
          <ac:spMkLst>
            <pc:docMk/>
            <pc:sldMk cId="1348532245" sldId="302"/>
            <ac:spMk id="48" creationId="{697B372C-2A71-46FA-A657-5F3A8B926C1A}"/>
          </ac:spMkLst>
        </pc:spChg>
        <pc:spChg chg="add mod">
          <ac:chgData name="Karthik R" userId="ca39355c8c8997cf" providerId="LiveId" clId="{7DA66623-E48F-46A2-9093-16FE0DBCA174}" dt="2023-10-09T18:40:28.277" v="1772" actId="14100"/>
          <ac:spMkLst>
            <pc:docMk/>
            <pc:sldMk cId="1348532245" sldId="302"/>
            <ac:spMk id="49" creationId="{0E4AF4E5-E0B6-4FAF-932F-4662323F6D08}"/>
          </ac:spMkLst>
        </pc:spChg>
        <pc:spChg chg="add mod">
          <ac:chgData name="Karthik R" userId="ca39355c8c8997cf" providerId="LiveId" clId="{7DA66623-E48F-46A2-9093-16FE0DBCA174}" dt="2023-10-09T18:40:18.928" v="1767" actId="1076"/>
          <ac:spMkLst>
            <pc:docMk/>
            <pc:sldMk cId="1348532245" sldId="302"/>
            <ac:spMk id="50" creationId="{031138C4-D062-49AB-AF2C-F650AFFEB21B}"/>
          </ac:spMkLst>
        </pc:spChg>
        <pc:spChg chg="add mod">
          <ac:chgData name="Karthik R" userId="ca39355c8c8997cf" providerId="LiveId" clId="{7DA66623-E48F-46A2-9093-16FE0DBCA174}" dt="2023-10-09T18:40:30.530" v="1773" actId="14100"/>
          <ac:spMkLst>
            <pc:docMk/>
            <pc:sldMk cId="1348532245" sldId="302"/>
            <ac:spMk id="51" creationId="{66E51386-17BC-4C42-9767-7D20732AFDC5}"/>
          </ac:spMkLst>
        </pc:spChg>
        <pc:spChg chg="add mod">
          <ac:chgData name="Karthik R" userId="ca39355c8c8997cf" providerId="LiveId" clId="{7DA66623-E48F-46A2-9093-16FE0DBCA174}" dt="2023-10-09T18:40:18.645" v="1766" actId="1076"/>
          <ac:spMkLst>
            <pc:docMk/>
            <pc:sldMk cId="1348532245" sldId="302"/>
            <ac:spMk id="52" creationId="{86AF383E-39B1-47C4-8D23-7D4BD5A03E06}"/>
          </ac:spMkLst>
        </pc:spChg>
        <pc:spChg chg="add mod">
          <ac:chgData name="Karthik R" userId="ca39355c8c8997cf" providerId="LiveId" clId="{7DA66623-E48F-46A2-9093-16FE0DBCA174}" dt="2023-10-09T18:40:18.077" v="1764" actId="1076"/>
          <ac:spMkLst>
            <pc:docMk/>
            <pc:sldMk cId="1348532245" sldId="302"/>
            <ac:spMk id="53" creationId="{CB7B37CC-5D0D-4D10-9FBE-DCE2D5B129F9}"/>
          </ac:spMkLst>
        </pc:spChg>
        <pc:spChg chg="add mod">
          <ac:chgData name="Karthik R" userId="ca39355c8c8997cf" providerId="LiveId" clId="{7DA66623-E48F-46A2-9093-16FE0DBCA174}" dt="2023-10-09T18:40:16.094" v="1763" actId="1076"/>
          <ac:spMkLst>
            <pc:docMk/>
            <pc:sldMk cId="1348532245" sldId="302"/>
            <ac:spMk id="54" creationId="{8D565C43-5617-4446-95C2-3101CFBB76CD}"/>
          </ac:spMkLst>
        </pc:spChg>
        <pc:grpChg chg="mod">
          <ac:chgData name="Karthik R" userId="ca39355c8c8997cf" providerId="LiveId" clId="{7DA66623-E48F-46A2-9093-16FE0DBCA174}" dt="2023-10-09T18:40:15.158" v="1761" actId="1076"/>
          <ac:grpSpMkLst>
            <pc:docMk/>
            <pc:sldMk cId="1348532245" sldId="302"/>
            <ac:grpSpMk id="30" creationId="{5447E8B2-12A0-41E2-BC40-6F067ECB4079}"/>
          </ac:grpSpMkLst>
        </pc:grpChg>
        <pc:grpChg chg="add mod">
          <ac:chgData name="Karthik R" userId="ca39355c8c8997cf" providerId="LiveId" clId="{7DA66623-E48F-46A2-9093-16FE0DBCA174}" dt="2023-10-09T18:37:55.502" v="1703" actId="1076"/>
          <ac:grpSpMkLst>
            <pc:docMk/>
            <pc:sldMk cId="1348532245" sldId="302"/>
            <ac:grpSpMk id="38" creationId="{19DFBD03-8314-4110-A8FB-AD433D3D7168}"/>
          </ac:grpSpMkLst>
        </pc:grpChg>
        <pc:graphicFrameChg chg="add mod modGraphic">
          <ac:chgData name="Karthik R" userId="ca39355c8c8997cf" providerId="LiveId" clId="{7DA66623-E48F-46A2-9093-16FE0DBCA174}" dt="2023-10-09T18:32:40.453" v="1669" actId="14100"/>
          <ac:graphicFrameMkLst>
            <pc:docMk/>
            <pc:sldMk cId="1348532245" sldId="302"/>
            <ac:graphicFrameMk id="25" creationId="{2763E968-902E-4E6C-AEE0-6A9D827E9447}"/>
          </ac:graphicFrameMkLst>
        </pc:graphicFrameChg>
        <pc:graphicFrameChg chg="add mod modGraphic">
          <ac:chgData name="Karthik R" userId="ca39355c8c8997cf" providerId="LiveId" clId="{7DA66623-E48F-46A2-9093-16FE0DBCA174}" dt="2023-10-09T18:32:56.284" v="1673" actId="14100"/>
          <ac:graphicFrameMkLst>
            <pc:docMk/>
            <pc:sldMk cId="1348532245" sldId="302"/>
            <ac:graphicFrameMk id="27" creationId="{0DDED0B1-689B-484D-834C-EC208CCED0B7}"/>
          </ac:graphicFrameMkLst>
        </pc:graphicFrameChg>
        <pc:graphicFrameChg chg="del">
          <ac:chgData name="Karthik R" userId="ca39355c8c8997cf" providerId="LiveId" clId="{7DA66623-E48F-46A2-9093-16FE0DBCA174}" dt="2023-10-09T18:31:50.489" v="1655" actId="478"/>
          <ac:graphicFrameMkLst>
            <pc:docMk/>
            <pc:sldMk cId="1348532245" sldId="302"/>
            <ac:graphicFrameMk id="28" creationId="{683C395B-0744-4B89-A8E1-0E925751E67F}"/>
          </ac:graphicFrameMkLst>
        </pc:graphicFrameChg>
        <pc:graphicFrameChg chg="del">
          <ac:chgData name="Karthik R" userId="ca39355c8c8997cf" providerId="LiveId" clId="{7DA66623-E48F-46A2-9093-16FE0DBCA174}" dt="2023-10-09T18:31:50.489" v="1655" actId="478"/>
          <ac:graphicFrameMkLst>
            <pc:docMk/>
            <pc:sldMk cId="1348532245" sldId="302"/>
            <ac:graphicFrameMk id="31" creationId="{79CC0B07-ABCD-4CD6-94E8-86DE002F0D22}"/>
          </ac:graphicFrameMkLst>
        </pc:graphicFrameChg>
        <pc:graphicFrameChg chg="del">
          <ac:chgData name="Karthik R" userId="ca39355c8c8997cf" providerId="LiveId" clId="{7DA66623-E48F-46A2-9093-16FE0DBCA174}" dt="2023-10-09T18:31:50.489" v="1655" actId="478"/>
          <ac:graphicFrameMkLst>
            <pc:docMk/>
            <pc:sldMk cId="1348532245" sldId="302"/>
            <ac:graphicFrameMk id="35" creationId="{2D7BE24F-A4C3-4772-BBE7-D343F770BAA8}"/>
          </ac:graphicFrameMkLst>
        </pc:graphicFrameChg>
        <pc:graphicFrameChg chg="del">
          <ac:chgData name="Karthik R" userId="ca39355c8c8997cf" providerId="LiveId" clId="{7DA66623-E48F-46A2-9093-16FE0DBCA174}" dt="2023-10-09T18:31:50.489" v="1655" actId="478"/>
          <ac:graphicFrameMkLst>
            <pc:docMk/>
            <pc:sldMk cId="1348532245" sldId="302"/>
            <ac:graphicFrameMk id="43" creationId="{B48DE739-107A-4C13-8CAD-7F371C523990}"/>
          </ac:graphicFrameMkLst>
        </pc:graphicFrameChg>
      </pc:sldChg>
      <pc:sldChg chg="addSp delSp modSp add modAnim">
        <pc:chgData name="Karthik R" userId="ca39355c8c8997cf" providerId="LiveId" clId="{7DA66623-E48F-46A2-9093-16FE0DBCA174}" dt="2023-10-11T08:40:12.573" v="2420" actId="313"/>
        <pc:sldMkLst>
          <pc:docMk/>
          <pc:sldMk cId="3526070699" sldId="303"/>
        </pc:sldMkLst>
        <pc:spChg chg="del mod">
          <ac:chgData name="Karthik R" userId="ca39355c8c8997cf" providerId="LiveId" clId="{7DA66623-E48F-46A2-9093-16FE0DBCA174}" dt="2023-10-11T07:29:30.427" v="1941" actId="478"/>
          <ac:spMkLst>
            <pc:docMk/>
            <pc:sldMk cId="3526070699" sldId="303"/>
            <ac:spMk id="3" creationId="{61216937-812D-45BB-A1B0-8B8BC0F739BB}"/>
          </ac:spMkLst>
        </pc:spChg>
        <pc:spChg chg="mod">
          <ac:chgData name="Karthik R" userId="ca39355c8c8997cf" providerId="LiveId" clId="{7DA66623-E48F-46A2-9093-16FE0DBCA174}" dt="2023-10-09T18:41:05.555" v="1785" actId="1076"/>
          <ac:spMkLst>
            <pc:docMk/>
            <pc:sldMk cId="3526070699" sldId="303"/>
            <ac:spMk id="4" creationId="{FCF649C4-D56E-42EE-88F6-70086FCCBD34}"/>
          </ac:spMkLst>
        </pc:spChg>
        <pc:spChg chg="add mod">
          <ac:chgData name="Karthik R" userId="ca39355c8c8997cf" providerId="LiveId" clId="{7DA66623-E48F-46A2-9093-16FE0DBCA174}" dt="2023-10-11T08:40:12.573" v="2420" actId="313"/>
          <ac:spMkLst>
            <pc:docMk/>
            <pc:sldMk cId="3526070699" sldId="303"/>
            <ac:spMk id="5" creationId="{2ED44C34-871A-4A32-83AF-20E22FE7B8E7}"/>
          </ac:spMkLst>
        </pc:spChg>
        <pc:spChg chg="add mod">
          <ac:chgData name="Karthik R" userId="ca39355c8c8997cf" providerId="LiveId" clId="{7DA66623-E48F-46A2-9093-16FE0DBCA174}" dt="2023-10-09T18:43:55.646" v="1817" actId="115"/>
          <ac:spMkLst>
            <pc:docMk/>
            <pc:sldMk cId="3526070699" sldId="303"/>
            <ac:spMk id="7" creationId="{E42EAF59-1896-4A07-AAB7-1BF8ABF47DAB}"/>
          </ac:spMkLst>
        </pc:spChg>
        <pc:spChg chg="mod">
          <ac:chgData name="Karthik R" userId="ca39355c8c8997cf" providerId="LiveId" clId="{7DA66623-E48F-46A2-9093-16FE0DBCA174}" dt="2023-10-09T18:40:45.862" v="1777" actId="1076"/>
          <ac:spMkLst>
            <pc:docMk/>
            <pc:sldMk cId="3526070699" sldId="303"/>
            <ac:spMk id="26" creationId="{DCE29810-1EC0-4DBC-8690-4B7E9CAEB51C}"/>
          </ac:spMkLst>
        </pc:spChg>
        <pc:spChg chg="mod">
          <ac:chgData name="Karthik R" userId="ca39355c8c8997cf" providerId="LiveId" clId="{7DA66623-E48F-46A2-9093-16FE0DBCA174}" dt="2023-10-09T18:40:45.862" v="1777" actId="1076"/>
          <ac:spMkLst>
            <pc:docMk/>
            <pc:sldMk cId="3526070699" sldId="303"/>
            <ac:spMk id="34" creationId="{A27E8E99-FCAF-4C88-9CB6-9D1B9704CBEC}"/>
          </ac:spMkLst>
        </pc:spChg>
        <pc:spChg chg="mod">
          <ac:chgData name="Karthik R" userId="ca39355c8c8997cf" providerId="LiveId" clId="{7DA66623-E48F-46A2-9093-16FE0DBCA174}" dt="2023-10-09T18:40:45.862" v="1777" actId="1076"/>
          <ac:spMkLst>
            <pc:docMk/>
            <pc:sldMk cId="3526070699" sldId="303"/>
            <ac:spMk id="36" creationId="{85CE7F06-B70A-4122-930B-C12E27144F06}"/>
          </ac:spMkLst>
        </pc:spChg>
        <pc:spChg chg="add mod">
          <ac:chgData name="Karthik R" userId="ca39355c8c8997cf" providerId="LiveId" clId="{7DA66623-E48F-46A2-9093-16FE0DBCA174}" dt="2023-10-11T07:29:51.573" v="1946" actId="1076"/>
          <ac:spMkLst>
            <pc:docMk/>
            <pc:sldMk cId="3526070699" sldId="303"/>
            <ac:spMk id="43" creationId="{4C39AA22-53FF-4E3E-B38E-85224CDE9CC3}"/>
          </ac:spMkLst>
        </pc:spChg>
        <pc:spChg chg="mod">
          <ac:chgData name="Karthik R" userId="ca39355c8c8997cf" providerId="LiveId" clId="{7DA66623-E48F-46A2-9093-16FE0DBCA174}" dt="2023-10-09T18:40:56.088" v="1779" actId="1076"/>
          <ac:spMkLst>
            <pc:docMk/>
            <pc:sldMk cId="3526070699" sldId="303"/>
            <ac:spMk id="49" creationId="{0E4AF4E5-E0B6-4FAF-932F-4662323F6D08}"/>
          </ac:spMkLst>
        </pc:spChg>
        <pc:spChg chg="mod">
          <ac:chgData name="Karthik R" userId="ca39355c8c8997cf" providerId="LiveId" clId="{7DA66623-E48F-46A2-9093-16FE0DBCA174}" dt="2023-10-09T18:41:00.668" v="1782" actId="1076"/>
          <ac:spMkLst>
            <pc:docMk/>
            <pc:sldMk cId="3526070699" sldId="303"/>
            <ac:spMk id="50" creationId="{031138C4-D062-49AB-AF2C-F650AFFEB21B}"/>
          </ac:spMkLst>
        </pc:spChg>
        <pc:spChg chg="mod">
          <ac:chgData name="Karthik R" userId="ca39355c8c8997cf" providerId="LiveId" clId="{7DA66623-E48F-46A2-9093-16FE0DBCA174}" dt="2023-10-09T18:40:57.735" v="1780" actId="1076"/>
          <ac:spMkLst>
            <pc:docMk/>
            <pc:sldMk cId="3526070699" sldId="303"/>
            <ac:spMk id="51" creationId="{66E51386-17BC-4C42-9767-7D20732AFDC5}"/>
          </ac:spMkLst>
        </pc:spChg>
        <pc:spChg chg="mod">
          <ac:chgData name="Karthik R" userId="ca39355c8c8997cf" providerId="LiveId" clId="{7DA66623-E48F-46A2-9093-16FE0DBCA174}" dt="2023-10-09T18:41:02.271" v="1783" actId="1076"/>
          <ac:spMkLst>
            <pc:docMk/>
            <pc:sldMk cId="3526070699" sldId="303"/>
            <ac:spMk id="52" creationId="{86AF383E-39B1-47C4-8D23-7D4BD5A03E06}"/>
          </ac:spMkLst>
        </pc:spChg>
        <pc:spChg chg="mod">
          <ac:chgData name="Karthik R" userId="ca39355c8c8997cf" providerId="LiveId" clId="{7DA66623-E48F-46A2-9093-16FE0DBCA174}" dt="2023-10-09T18:40:59.335" v="1781" actId="1076"/>
          <ac:spMkLst>
            <pc:docMk/>
            <pc:sldMk cId="3526070699" sldId="303"/>
            <ac:spMk id="53" creationId="{CB7B37CC-5D0D-4D10-9FBE-DCE2D5B129F9}"/>
          </ac:spMkLst>
        </pc:spChg>
        <pc:spChg chg="mod">
          <ac:chgData name="Karthik R" userId="ca39355c8c8997cf" providerId="LiveId" clId="{7DA66623-E48F-46A2-9093-16FE0DBCA174}" dt="2023-10-09T18:41:03.868" v="1784" actId="1076"/>
          <ac:spMkLst>
            <pc:docMk/>
            <pc:sldMk cId="3526070699" sldId="303"/>
            <ac:spMk id="54" creationId="{8D565C43-5617-4446-95C2-3101CFBB76CD}"/>
          </ac:spMkLst>
        </pc:spChg>
        <pc:grpChg chg="mod">
          <ac:chgData name="Karthik R" userId="ca39355c8c8997cf" providerId="LiveId" clId="{7DA66623-E48F-46A2-9093-16FE0DBCA174}" dt="2023-10-09T18:40:45.862" v="1777" actId="1076"/>
          <ac:grpSpMkLst>
            <pc:docMk/>
            <pc:sldMk cId="3526070699" sldId="303"/>
            <ac:grpSpMk id="30" creationId="{5447E8B2-12A0-41E2-BC40-6F067ECB4079}"/>
          </ac:grpSpMkLst>
        </pc:grpChg>
        <pc:grpChg chg="add mod">
          <ac:chgData name="Karthik R" userId="ca39355c8c8997cf" providerId="LiveId" clId="{7DA66623-E48F-46A2-9093-16FE0DBCA174}" dt="2023-10-09T18:44:43.399" v="1819" actId="1076"/>
          <ac:grpSpMkLst>
            <pc:docMk/>
            <pc:sldMk cId="3526070699" sldId="303"/>
            <ac:grpSpMk id="35" creationId="{C2AE8B4C-5527-4A73-8F82-F4B189AA8245}"/>
          </ac:grpSpMkLst>
        </pc:grpChg>
        <pc:grpChg chg="mod">
          <ac:chgData name="Karthik R" userId="ca39355c8c8997cf" providerId="LiveId" clId="{7DA66623-E48F-46A2-9093-16FE0DBCA174}" dt="2023-10-09T18:40:54.402" v="1778" actId="1076"/>
          <ac:grpSpMkLst>
            <pc:docMk/>
            <pc:sldMk cId="3526070699" sldId="303"/>
            <ac:grpSpMk id="38" creationId="{19DFBD03-8314-4110-A8FB-AD433D3D7168}"/>
          </ac:grpSpMkLst>
        </pc:grpChg>
        <pc:graphicFrameChg chg="mod">
          <ac:chgData name="Karthik R" userId="ca39355c8c8997cf" providerId="LiveId" clId="{7DA66623-E48F-46A2-9093-16FE0DBCA174}" dt="2023-10-09T18:40:45.862" v="1777" actId="1076"/>
          <ac:graphicFrameMkLst>
            <pc:docMk/>
            <pc:sldMk cId="3526070699" sldId="303"/>
            <ac:graphicFrameMk id="25" creationId="{2763E968-902E-4E6C-AEE0-6A9D827E9447}"/>
          </ac:graphicFrameMkLst>
        </pc:graphicFrameChg>
        <pc:graphicFrameChg chg="mod">
          <ac:chgData name="Karthik R" userId="ca39355c8c8997cf" providerId="LiveId" clId="{7DA66623-E48F-46A2-9093-16FE0DBCA174}" dt="2023-10-09T18:40:45.862" v="1777" actId="1076"/>
          <ac:graphicFrameMkLst>
            <pc:docMk/>
            <pc:sldMk cId="3526070699" sldId="303"/>
            <ac:graphicFrameMk id="27" creationId="{0DDED0B1-689B-484D-834C-EC208CCED0B7}"/>
          </ac:graphicFrameMkLst>
        </pc:graphicFrameChg>
      </pc:sldChg>
      <pc:sldChg chg="addSp delSp modSp add delAnim modAnim">
        <pc:chgData name="Karthik R" userId="ca39355c8c8997cf" providerId="LiveId" clId="{7DA66623-E48F-46A2-9093-16FE0DBCA174}" dt="2023-10-09T18:50:54.293" v="1923" actId="1076"/>
        <pc:sldMkLst>
          <pc:docMk/>
          <pc:sldMk cId="3532357392" sldId="304"/>
        </pc:sldMkLst>
        <pc:spChg chg="del">
          <ac:chgData name="Karthik R" userId="ca39355c8c8997cf" providerId="LiveId" clId="{7DA66623-E48F-46A2-9093-16FE0DBCA174}" dt="2023-10-09T18:44:51.417" v="1822" actId="478"/>
          <ac:spMkLst>
            <pc:docMk/>
            <pc:sldMk cId="3532357392" sldId="304"/>
            <ac:spMk id="3" creationId="{61216937-812D-45BB-A1B0-8B8BC0F739BB}"/>
          </ac:spMkLst>
        </pc:spChg>
        <pc:spChg chg="del">
          <ac:chgData name="Karthik R" userId="ca39355c8c8997cf" providerId="LiveId" clId="{7DA66623-E48F-46A2-9093-16FE0DBCA174}" dt="2023-10-09T18:44:51.417" v="1822" actId="478"/>
          <ac:spMkLst>
            <pc:docMk/>
            <pc:sldMk cId="3532357392" sldId="304"/>
            <ac:spMk id="4" creationId="{FCF649C4-D56E-42EE-88F6-70086FCCBD34}"/>
          </ac:spMkLst>
        </pc:spChg>
        <pc:spChg chg="del">
          <ac:chgData name="Karthik R" userId="ca39355c8c8997cf" providerId="LiveId" clId="{7DA66623-E48F-46A2-9093-16FE0DBCA174}" dt="2023-10-09T18:45:08.406" v="1826" actId="478"/>
          <ac:spMkLst>
            <pc:docMk/>
            <pc:sldMk cId="3532357392" sldId="304"/>
            <ac:spMk id="5" creationId="{2ED44C34-871A-4A32-83AF-20E22FE7B8E7}"/>
          </ac:spMkLst>
        </pc:spChg>
        <pc:spChg chg="del">
          <ac:chgData name="Karthik R" userId="ca39355c8c8997cf" providerId="LiveId" clId="{7DA66623-E48F-46A2-9093-16FE0DBCA174}" dt="2023-10-09T18:45:09.624" v="1827" actId="478"/>
          <ac:spMkLst>
            <pc:docMk/>
            <pc:sldMk cId="3532357392" sldId="304"/>
            <ac:spMk id="7" creationId="{E42EAF59-1896-4A07-AAB7-1BF8ABF47DAB}"/>
          </ac:spMkLst>
        </pc:spChg>
        <pc:spChg chg="del">
          <ac:chgData name="Karthik R" userId="ca39355c8c8997cf" providerId="LiveId" clId="{7DA66623-E48F-46A2-9093-16FE0DBCA174}" dt="2023-10-09T18:44:51.417" v="1822" actId="478"/>
          <ac:spMkLst>
            <pc:docMk/>
            <pc:sldMk cId="3532357392" sldId="304"/>
            <ac:spMk id="26" creationId="{DCE29810-1EC0-4DBC-8690-4B7E9CAEB51C}"/>
          </ac:spMkLst>
        </pc:spChg>
        <pc:spChg chg="del">
          <ac:chgData name="Karthik R" userId="ca39355c8c8997cf" providerId="LiveId" clId="{7DA66623-E48F-46A2-9093-16FE0DBCA174}" dt="2023-10-09T18:44:51.417" v="1822" actId="478"/>
          <ac:spMkLst>
            <pc:docMk/>
            <pc:sldMk cId="3532357392" sldId="304"/>
            <ac:spMk id="34" creationId="{A27E8E99-FCAF-4C88-9CB6-9D1B9704CBEC}"/>
          </ac:spMkLst>
        </pc:spChg>
        <pc:spChg chg="del">
          <ac:chgData name="Karthik R" userId="ca39355c8c8997cf" providerId="LiveId" clId="{7DA66623-E48F-46A2-9093-16FE0DBCA174}" dt="2023-10-09T18:44:54.675" v="1823" actId="478"/>
          <ac:spMkLst>
            <pc:docMk/>
            <pc:sldMk cId="3532357392" sldId="304"/>
            <ac:spMk id="36" creationId="{85CE7F06-B70A-4122-930B-C12E27144F06}"/>
          </ac:spMkLst>
        </pc:spChg>
        <pc:spChg chg="add del">
          <ac:chgData name="Karthik R" userId="ca39355c8c8997cf" providerId="LiveId" clId="{7DA66623-E48F-46A2-9093-16FE0DBCA174}" dt="2023-10-09T18:50:04.516" v="1916" actId="478"/>
          <ac:spMkLst>
            <pc:docMk/>
            <pc:sldMk cId="3532357392" sldId="304"/>
            <ac:spMk id="43" creationId="{33DC62B6-F8C7-4974-80D6-39B3AB6A1E0A}"/>
          </ac:spMkLst>
        </pc:spChg>
        <pc:spChg chg="add mod topLvl">
          <ac:chgData name="Karthik R" userId="ca39355c8c8997cf" providerId="LiveId" clId="{7DA66623-E48F-46A2-9093-16FE0DBCA174}" dt="2023-10-09T18:46:25.957" v="1844" actId="113"/>
          <ac:spMkLst>
            <pc:docMk/>
            <pc:sldMk cId="3532357392" sldId="304"/>
            <ac:spMk id="46" creationId="{51EEAAB4-4B84-4E68-A9A1-3C887FE827A1}"/>
          </ac:spMkLst>
        </pc:spChg>
        <pc:spChg chg="del">
          <ac:chgData name="Karthik R" userId="ca39355c8c8997cf" providerId="LiveId" clId="{7DA66623-E48F-46A2-9093-16FE0DBCA174}" dt="2023-10-09T18:44:51.417" v="1822" actId="478"/>
          <ac:spMkLst>
            <pc:docMk/>
            <pc:sldMk cId="3532357392" sldId="304"/>
            <ac:spMk id="49" creationId="{0E4AF4E5-E0B6-4FAF-932F-4662323F6D08}"/>
          </ac:spMkLst>
        </pc:spChg>
        <pc:spChg chg="del">
          <ac:chgData name="Karthik R" userId="ca39355c8c8997cf" providerId="LiveId" clId="{7DA66623-E48F-46A2-9093-16FE0DBCA174}" dt="2023-10-09T18:44:51.417" v="1822" actId="478"/>
          <ac:spMkLst>
            <pc:docMk/>
            <pc:sldMk cId="3532357392" sldId="304"/>
            <ac:spMk id="50" creationId="{031138C4-D062-49AB-AF2C-F650AFFEB21B}"/>
          </ac:spMkLst>
        </pc:spChg>
        <pc:spChg chg="del">
          <ac:chgData name="Karthik R" userId="ca39355c8c8997cf" providerId="LiveId" clId="{7DA66623-E48F-46A2-9093-16FE0DBCA174}" dt="2023-10-09T18:44:51.417" v="1822" actId="478"/>
          <ac:spMkLst>
            <pc:docMk/>
            <pc:sldMk cId="3532357392" sldId="304"/>
            <ac:spMk id="51" creationId="{66E51386-17BC-4C42-9767-7D20732AFDC5}"/>
          </ac:spMkLst>
        </pc:spChg>
        <pc:spChg chg="del">
          <ac:chgData name="Karthik R" userId="ca39355c8c8997cf" providerId="LiveId" clId="{7DA66623-E48F-46A2-9093-16FE0DBCA174}" dt="2023-10-09T18:44:51.417" v="1822" actId="478"/>
          <ac:spMkLst>
            <pc:docMk/>
            <pc:sldMk cId="3532357392" sldId="304"/>
            <ac:spMk id="52" creationId="{86AF383E-39B1-47C4-8D23-7D4BD5A03E06}"/>
          </ac:spMkLst>
        </pc:spChg>
        <pc:spChg chg="del">
          <ac:chgData name="Karthik R" userId="ca39355c8c8997cf" providerId="LiveId" clId="{7DA66623-E48F-46A2-9093-16FE0DBCA174}" dt="2023-10-09T18:44:51.417" v="1822" actId="478"/>
          <ac:spMkLst>
            <pc:docMk/>
            <pc:sldMk cId="3532357392" sldId="304"/>
            <ac:spMk id="53" creationId="{CB7B37CC-5D0D-4D10-9FBE-DCE2D5B129F9}"/>
          </ac:spMkLst>
        </pc:spChg>
        <pc:spChg chg="del">
          <ac:chgData name="Karthik R" userId="ca39355c8c8997cf" providerId="LiveId" clId="{7DA66623-E48F-46A2-9093-16FE0DBCA174}" dt="2023-10-09T18:44:51.417" v="1822" actId="478"/>
          <ac:spMkLst>
            <pc:docMk/>
            <pc:sldMk cId="3532357392" sldId="304"/>
            <ac:spMk id="54" creationId="{8D565C43-5617-4446-95C2-3101CFBB76CD}"/>
          </ac:spMkLst>
        </pc:spChg>
        <pc:spChg chg="add mod topLvl">
          <ac:chgData name="Karthik R" userId="ca39355c8c8997cf" providerId="LiveId" clId="{7DA66623-E48F-46A2-9093-16FE0DBCA174}" dt="2023-10-09T18:46:34.085" v="1849" actId="113"/>
          <ac:spMkLst>
            <pc:docMk/>
            <pc:sldMk cId="3532357392" sldId="304"/>
            <ac:spMk id="55" creationId="{F1A93FC9-523D-48EE-B2E8-2C8EE112C508}"/>
          </ac:spMkLst>
        </pc:spChg>
        <pc:spChg chg="add mod topLvl">
          <ac:chgData name="Karthik R" userId="ca39355c8c8997cf" providerId="LiveId" clId="{7DA66623-E48F-46A2-9093-16FE0DBCA174}" dt="2023-10-09T18:46:15.820" v="1837" actId="165"/>
          <ac:spMkLst>
            <pc:docMk/>
            <pc:sldMk cId="3532357392" sldId="304"/>
            <ac:spMk id="56" creationId="{D3E9DD89-8779-48DA-A597-73DE1CC686C7}"/>
          </ac:spMkLst>
        </pc:spChg>
        <pc:spChg chg="add mod topLvl">
          <ac:chgData name="Karthik R" userId="ca39355c8c8997cf" providerId="LiveId" clId="{7DA66623-E48F-46A2-9093-16FE0DBCA174}" dt="2023-10-09T18:46:15.820" v="1837" actId="165"/>
          <ac:spMkLst>
            <pc:docMk/>
            <pc:sldMk cId="3532357392" sldId="304"/>
            <ac:spMk id="58" creationId="{9F5BCF5D-E253-4894-8446-304F9446E4CF}"/>
          </ac:spMkLst>
        </pc:spChg>
        <pc:spChg chg="add mod topLvl">
          <ac:chgData name="Karthik R" userId="ca39355c8c8997cf" providerId="LiveId" clId="{7DA66623-E48F-46A2-9093-16FE0DBCA174}" dt="2023-10-09T18:46:15.820" v="1837" actId="165"/>
          <ac:spMkLst>
            <pc:docMk/>
            <pc:sldMk cId="3532357392" sldId="304"/>
            <ac:spMk id="59" creationId="{A8CFB0EC-793D-424A-B739-234D797A5A76}"/>
          </ac:spMkLst>
        </pc:spChg>
        <pc:spChg chg="add mod topLvl">
          <ac:chgData name="Karthik R" userId="ca39355c8c8997cf" providerId="LiveId" clId="{7DA66623-E48F-46A2-9093-16FE0DBCA174}" dt="2023-10-09T18:46:39.846" v="1854" actId="113"/>
          <ac:spMkLst>
            <pc:docMk/>
            <pc:sldMk cId="3532357392" sldId="304"/>
            <ac:spMk id="60" creationId="{6B8A620D-E579-44D8-923E-F4B60DCA6BA8}"/>
          </ac:spMkLst>
        </pc:spChg>
        <pc:spChg chg="add mod topLvl">
          <ac:chgData name="Karthik R" userId="ca39355c8c8997cf" providerId="LiveId" clId="{7DA66623-E48F-46A2-9093-16FE0DBCA174}" dt="2023-10-09T18:46:15.820" v="1837" actId="165"/>
          <ac:spMkLst>
            <pc:docMk/>
            <pc:sldMk cId="3532357392" sldId="304"/>
            <ac:spMk id="61" creationId="{8C655749-9E9C-4CAF-A9BD-75FFF5D7D8BB}"/>
          </ac:spMkLst>
        </pc:spChg>
        <pc:spChg chg="add mod">
          <ac:chgData name="Karthik R" userId="ca39355c8c8997cf" providerId="LiveId" clId="{7DA66623-E48F-46A2-9093-16FE0DBCA174}" dt="2023-10-09T18:46:47.841" v="1860" actId="113"/>
          <ac:spMkLst>
            <pc:docMk/>
            <pc:sldMk cId="3532357392" sldId="304"/>
            <ac:spMk id="62" creationId="{A9BC4C1C-4557-4A49-AAA4-9A295C649B5A}"/>
          </ac:spMkLst>
        </pc:spChg>
        <pc:spChg chg="add mod">
          <ac:chgData name="Karthik R" userId="ca39355c8c8997cf" providerId="LiveId" clId="{7DA66623-E48F-46A2-9093-16FE0DBCA174}" dt="2023-10-09T18:46:54.255" v="1866" actId="113"/>
          <ac:spMkLst>
            <pc:docMk/>
            <pc:sldMk cId="3532357392" sldId="304"/>
            <ac:spMk id="63" creationId="{4D7DBD50-CD89-4406-9C06-D206D0F1EF8A}"/>
          </ac:spMkLst>
        </pc:spChg>
        <pc:spChg chg="add mod">
          <ac:chgData name="Karthik R" userId="ca39355c8c8997cf" providerId="LiveId" clId="{7DA66623-E48F-46A2-9093-16FE0DBCA174}" dt="2023-10-09T18:46:58.610" v="1872" actId="403"/>
          <ac:spMkLst>
            <pc:docMk/>
            <pc:sldMk cId="3532357392" sldId="304"/>
            <ac:spMk id="64" creationId="{5DB42734-AB97-4011-8046-E15295487458}"/>
          </ac:spMkLst>
        </pc:spChg>
        <pc:spChg chg="add mod">
          <ac:chgData name="Karthik R" userId="ca39355c8c8997cf" providerId="LiveId" clId="{7DA66623-E48F-46A2-9093-16FE0DBCA174}" dt="2023-10-09T18:47:04.524" v="1880" actId="404"/>
          <ac:spMkLst>
            <pc:docMk/>
            <pc:sldMk cId="3532357392" sldId="304"/>
            <ac:spMk id="65" creationId="{BD4FCEE9-26C0-4FC2-9F62-521181FBFF10}"/>
          </ac:spMkLst>
        </pc:spChg>
        <pc:spChg chg="add mod">
          <ac:chgData name="Karthik R" userId="ca39355c8c8997cf" providerId="LiveId" clId="{7DA66623-E48F-46A2-9093-16FE0DBCA174}" dt="2023-10-09T18:47:11.366" v="1888" actId="113"/>
          <ac:spMkLst>
            <pc:docMk/>
            <pc:sldMk cId="3532357392" sldId="304"/>
            <ac:spMk id="66" creationId="{2A28B9F1-17BD-4487-85F3-937B89B12666}"/>
          </ac:spMkLst>
        </pc:spChg>
        <pc:spChg chg="add mod">
          <ac:chgData name="Karthik R" userId="ca39355c8c8997cf" providerId="LiveId" clId="{7DA66623-E48F-46A2-9093-16FE0DBCA174}" dt="2023-10-09T18:47:19.220" v="1894" actId="113"/>
          <ac:spMkLst>
            <pc:docMk/>
            <pc:sldMk cId="3532357392" sldId="304"/>
            <ac:spMk id="67" creationId="{C3C3A4C0-3F04-4FAB-BDA1-C330775F506B}"/>
          </ac:spMkLst>
        </pc:spChg>
        <pc:spChg chg="mod">
          <ac:chgData name="Karthik R" userId="ca39355c8c8997cf" providerId="LiveId" clId="{7DA66623-E48F-46A2-9093-16FE0DBCA174}" dt="2023-10-09T18:50:49.146" v="1922" actId="1076"/>
          <ac:spMkLst>
            <pc:docMk/>
            <pc:sldMk cId="3532357392" sldId="304"/>
            <ac:spMk id="81" creationId="{160F9FEA-356A-4B87-8339-A91BC8BF0CD0}"/>
          </ac:spMkLst>
        </pc:spChg>
        <pc:grpChg chg="del">
          <ac:chgData name="Karthik R" userId="ca39355c8c8997cf" providerId="LiveId" clId="{7DA66623-E48F-46A2-9093-16FE0DBCA174}" dt="2023-10-09T18:44:51.417" v="1822" actId="478"/>
          <ac:grpSpMkLst>
            <pc:docMk/>
            <pc:sldMk cId="3532357392" sldId="304"/>
            <ac:grpSpMk id="30" creationId="{5447E8B2-12A0-41E2-BC40-6F067ECB4079}"/>
          </ac:grpSpMkLst>
        </pc:grpChg>
        <pc:grpChg chg="mod">
          <ac:chgData name="Karthik R" userId="ca39355c8c8997cf" providerId="LiveId" clId="{7DA66623-E48F-46A2-9093-16FE0DBCA174}" dt="2023-10-09T18:45:04.880" v="1825" actId="1076"/>
          <ac:grpSpMkLst>
            <pc:docMk/>
            <pc:sldMk cId="3532357392" sldId="304"/>
            <ac:grpSpMk id="35" creationId="{C2AE8B4C-5527-4A73-8F82-F4B189AA8245}"/>
          </ac:grpSpMkLst>
        </pc:grpChg>
        <pc:grpChg chg="del">
          <ac:chgData name="Karthik R" userId="ca39355c8c8997cf" providerId="LiveId" clId="{7DA66623-E48F-46A2-9093-16FE0DBCA174}" dt="2023-10-09T18:45:00.696" v="1824" actId="478"/>
          <ac:grpSpMkLst>
            <pc:docMk/>
            <pc:sldMk cId="3532357392" sldId="304"/>
            <ac:grpSpMk id="38" creationId="{19DFBD03-8314-4110-A8FB-AD433D3D7168}"/>
          </ac:grpSpMkLst>
        </pc:grpChg>
        <pc:grpChg chg="add del mod">
          <ac:chgData name="Karthik R" userId="ca39355c8c8997cf" providerId="LiveId" clId="{7DA66623-E48F-46A2-9093-16FE0DBCA174}" dt="2023-10-09T18:46:15.820" v="1837" actId="165"/>
          <ac:grpSpMkLst>
            <pc:docMk/>
            <pc:sldMk cId="3532357392" sldId="304"/>
            <ac:grpSpMk id="44" creationId="{45A854E4-B9C8-4985-87D4-78336D7C89CC}"/>
          </ac:grpSpMkLst>
        </pc:grpChg>
        <pc:grpChg chg="add del mod topLvl">
          <ac:chgData name="Karthik R" userId="ca39355c8c8997cf" providerId="LiveId" clId="{7DA66623-E48F-46A2-9093-16FE0DBCA174}" dt="2023-10-09T18:47:33.119" v="1895" actId="165"/>
          <ac:grpSpMkLst>
            <pc:docMk/>
            <pc:sldMk cId="3532357392" sldId="304"/>
            <ac:grpSpMk id="45" creationId="{8F5A91CD-5357-43BC-9990-720D1A19E0EB}"/>
          </ac:grpSpMkLst>
        </pc:grpChg>
        <pc:grpChg chg="add mod topLvl">
          <ac:chgData name="Karthik R" userId="ca39355c8c8997cf" providerId="LiveId" clId="{7DA66623-E48F-46A2-9093-16FE0DBCA174}" dt="2023-10-09T18:46:15.820" v="1837" actId="165"/>
          <ac:grpSpMkLst>
            <pc:docMk/>
            <pc:sldMk cId="3532357392" sldId="304"/>
            <ac:grpSpMk id="57" creationId="{9A6BF453-136D-4086-B17C-93AA649BCE6A}"/>
          </ac:grpSpMkLst>
        </pc:grpChg>
        <pc:grpChg chg="add mod">
          <ac:chgData name="Karthik R" userId="ca39355c8c8997cf" providerId="LiveId" clId="{7DA66623-E48F-46A2-9093-16FE0DBCA174}" dt="2023-10-09T18:49:40.338" v="1915" actId="1076"/>
          <ac:grpSpMkLst>
            <pc:docMk/>
            <pc:sldMk cId="3532357392" sldId="304"/>
            <ac:grpSpMk id="77" creationId="{C27D0BA2-B924-4AEF-BC15-83045E8EC419}"/>
          </ac:grpSpMkLst>
        </pc:grpChg>
        <pc:grpChg chg="add mod">
          <ac:chgData name="Karthik R" userId="ca39355c8c8997cf" providerId="LiveId" clId="{7DA66623-E48F-46A2-9093-16FE0DBCA174}" dt="2023-10-09T18:50:54.293" v="1923" actId="1076"/>
          <ac:grpSpMkLst>
            <pc:docMk/>
            <pc:sldMk cId="3532357392" sldId="304"/>
            <ac:grpSpMk id="80" creationId="{D85871F8-0169-4922-A319-4235C3F7D4D3}"/>
          </ac:grpSpMkLst>
        </pc:grpChg>
        <pc:graphicFrameChg chg="del">
          <ac:chgData name="Karthik R" userId="ca39355c8c8997cf" providerId="LiveId" clId="{7DA66623-E48F-46A2-9093-16FE0DBCA174}" dt="2023-10-09T18:44:54.675" v="1823" actId="478"/>
          <ac:graphicFrameMkLst>
            <pc:docMk/>
            <pc:sldMk cId="3532357392" sldId="304"/>
            <ac:graphicFrameMk id="25" creationId="{2763E968-902E-4E6C-AEE0-6A9D827E9447}"/>
          </ac:graphicFrameMkLst>
        </pc:graphicFrameChg>
        <pc:graphicFrameChg chg="del">
          <ac:chgData name="Karthik R" userId="ca39355c8c8997cf" providerId="LiveId" clId="{7DA66623-E48F-46A2-9093-16FE0DBCA174}" dt="2023-10-09T18:44:54.675" v="1823" actId="478"/>
          <ac:graphicFrameMkLst>
            <pc:docMk/>
            <pc:sldMk cId="3532357392" sldId="304"/>
            <ac:graphicFrameMk id="27" creationId="{0DDED0B1-689B-484D-834C-EC208CCED0B7}"/>
          </ac:graphicFrameMkLst>
        </pc:graphicFrameChg>
        <pc:picChg chg="add mod topLvl">
          <ac:chgData name="Karthik R" userId="ca39355c8c8997cf" providerId="LiveId" clId="{7DA66623-E48F-46A2-9093-16FE0DBCA174}" dt="2023-10-09T18:47:33.119" v="1895" actId="165"/>
          <ac:picMkLst>
            <pc:docMk/>
            <pc:sldMk cId="3532357392" sldId="304"/>
            <ac:picMk id="68" creationId="{00640606-6D8B-4564-ACC9-622B911EEE44}"/>
          </ac:picMkLst>
        </pc:picChg>
        <pc:picChg chg="add mod topLvl">
          <ac:chgData name="Karthik R" userId="ca39355c8c8997cf" providerId="LiveId" clId="{7DA66623-E48F-46A2-9093-16FE0DBCA174}" dt="2023-10-09T18:47:33.119" v="1895" actId="165"/>
          <ac:picMkLst>
            <pc:docMk/>
            <pc:sldMk cId="3532357392" sldId="304"/>
            <ac:picMk id="69" creationId="{F0BB347A-E10A-4784-937C-2BDB5C29EE25}"/>
          </ac:picMkLst>
        </pc:picChg>
        <pc:picChg chg="add mod topLvl">
          <ac:chgData name="Karthik R" userId="ca39355c8c8997cf" providerId="LiveId" clId="{7DA66623-E48F-46A2-9093-16FE0DBCA174}" dt="2023-10-09T18:47:33.119" v="1895" actId="165"/>
          <ac:picMkLst>
            <pc:docMk/>
            <pc:sldMk cId="3532357392" sldId="304"/>
            <ac:picMk id="70" creationId="{9F261ACA-EB79-471D-BFA8-6899D37A5093}"/>
          </ac:picMkLst>
        </pc:picChg>
        <pc:picChg chg="add mod topLvl">
          <ac:chgData name="Karthik R" userId="ca39355c8c8997cf" providerId="LiveId" clId="{7DA66623-E48F-46A2-9093-16FE0DBCA174}" dt="2023-10-09T18:47:33.119" v="1895" actId="165"/>
          <ac:picMkLst>
            <pc:docMk/>
            <pc:sldMk cId="3532357392" sldId="304"/>
            <ac:picMk id="71" creationId="{14A6CE56-27D8-48F9-B08B-D0B8989C3EBE}"/>
          </ac:picMkLst>
        </pc:picChg>
        <pc:picChg chg="add mod topLvl">
          <ac:chgData name="Karthik R" userId="ca39355c8c8997cf" providerId="LiveId" clId="{7DA66623-E48F-46A2-9093-16FE0DBCA174}" dt="2023-10-09T18:47:33.119" v="1895" actId="165"/>
          <ac:picMkLst>
            <pc:docMk/>
            <pc:sldMk cId="3532357392" sldId="304"/>
            <ac:picMk id="72" creationId="{17588F15-EB80-4433-940D-EAC775DEDBF8}"/>
          </ac:picMkLst>
        </pc:picChg>
        <pc:cxnChg chg="add mod topLvl">
          <ac:chgData name="Karthik R" userId="ca39355c8c8997cf" providerId="LiveId" clId="{7DA66623-E48F-46A2-9093-16FE0DBCA174}" dt="2023-10-09T18:46:15.820" v="1837" actId="165"/>
          <ac:cxnSpMkLst>
            <pc:docMk/>
            <pc:sldMk cId="3532357392" sldId="304"/>
            <ac:cxnSpMk id="47" creationId="{AFDBE149-FB94-444E-B41B-B8C9F2214F38}"/>
          </ac:cxnSpMkLst>
        </pc:cxnChg>
        <pc:cxnChg chg="add mod topLvl">
          <ac:chgData name="Karthik R" userId="ca39355c8c8997cf" providerId="LiveId" clId="{7DA66623-E48F-46A2-9093-16FE0DBCA174}" dt="2023-10-09T18:46:15.820" v="1837" actId="165"/>
          <ac:cxnSpMkLst>
            <pc:docMk/>
            <pc:sldMk cId="3532357392" sldId="304"/>
            <ac:cxnSpMk id="48" creationId="{558FF6EF-5119-4E0D-B94D-169E25A5C133}"/>
          </ac:cxnSpMkLst>
        </pc:cxnChg>
        <pc:cxnChg chg="add mod topLvl">
          <ac:chgData name="Karthik R" userId="ca39355c8c8997cf" providerId="LiveId" clId="{7DA66623-E48F-46A2-9093-16FE0DBCA174}" dt="2023-10-09T18:47:33.119" v="1895" actId="165"/>
          <ac:cxnSpMkLst>
            <pc:docMk/>
            <pc:sldMk cId="3532357392" sldId="304"/>
            <ac:cxnSpMk id="73" creationId="{6B265349-2323-454D-8219-1BC9CC056420}"/>
          </ac:cxnSpMkLst>
        </pc:cxnChg>
        <pc:cxnChg chg="add mod topLvl">
          <ac:chgData name="Karthik R" userId="ca39355c8c8997cf" providerId="LiveId" clId="{7DA66623-E48F-46A2-9093-16FE0DBCA174}" dt="2023-10-09T18:47:33.119" v="1895" actId="165"/>
          <ac:cxnSpMkLst>
            <pc:docMk/>
            <pc:sldMk cId="3532357392" sldId="304"/>
            <ac:cxnSpMk id="74" creationId="{5F62E576-394A-4E18-8B9B-6FC99E790363}"/>
          </ac:cxnSpMkLst>
        </pc:cxnChg>
        <pc:cxnChg chg="add mod topLvl">
          <ac:chgData name="Karthik R" userId="ca39355c8c8997cf" providerId="LiveId" clId="{7DA66623-E48F-46A2-9093-16FE0DBCA174}" dt="2023-10-09T18:47:33.119" v="1895" actId="165"/>
          <ac:cxnSpMkLst>
            <pc:docMk/>
            <pc:sldMk cId="3532357392" sldId="304"/>
            <ac:cxnSpMk id="75" creationId="{6B516990-4451-40E9-8E21-9839E6DC3476}"/>
          </ac:cxnSpMkLst>
        </pc:cxnChg>
        <pc:cxnChg chg="add mod topLvl">
          <ac:chgData name="Karthik R" userId="ca39355c8c8997cf" providerId="LiveId" clId="{7DA66623-E48F-46A2-9093-16FE0DBCA174}" dt="2023-10-09T18:47:33.119" v="1895" actId="165"/>
          <ac:cxnSpMkLst>
            <pc:docMk/>
            <pc:sldMk cId="3532357392" sldId="304"/>
            <ac:cxnSpMk id="76" creationId="{4216D5FF-6589-49D3-BF96-796D8DFE0C3C}"/>
          </ac:cxnSpMkLst>
        </pc:cxnChg>
      </pc:sldChg>
      <pc:sldChg chg="addSp delSp modSp add delAnim">
        <pc:chgData name="Karthik R" userId="ca39355c8c8997cf" providerId="LiveId" clId="{7DA66623-E48F-46A2-9093-16FE0DBCA174}" dt="2023-10-09T18:53:45.611" v="1934" actId="478"/>
        <pc:sldMkLst>
          <pc:docMk/>
          <pc:sldMk cId="1549974483" sldId="305"/>
        </pc:sldMkLst>
        <pc:spChg chg="del">
          <ac:chgData name="Karthik R" userId="ca39355c8c8997cf" providerId="LiveId" clId="{7DA66623-E48F-46A2-9093-16FE0DBCA174}" dt="2023-10-09T18:51:13.337" v="1929" actId="478"/>
          <ac:spMkLst>
            <pc:docMk/>
            <pc:sldMk cId="1549974483" sldId="305"/>
            <ac:spMk id="46" creationId="{51EEAAB4-4B84-4E68-A9A1-3C887FE827A1}"/>
          </ac:spMkLst>
        </pc:spChg>
        <pc:spChg chg="del">
          <ac:chgData name="Karthik R" userId="ca39355c8c8997cf" providerId="LiveId" clId="{7DA66623-E48F-46A2-9093-16FE0DBCA174}" dt="2023-10-09T18:51:13.337" v="1929" actId="478"/>
          <ac:spMkLst>
            <pc:docMk/>
            <pc:sldMk cId="1549974483" sldId="305"/>
            <ac:spMk id="55" creationId="{F1A93FC9-523D-48EE-B2E8-2C8EE112C508}"/>
          </ac:spMkLst>
        </pc:spChg>
        <pc:spChg chg="del">
          <ac:chgData name="Karthik R" userId="ca39355c8c8997cf" providerId="LiveId" clId="{7DA66623-E48F-46A2-9093-16FE0DBCA174}" dt="2023-10-09T18:51:13.337" v="1929" actId="478"/>
          <ac:spMkLst>
            <pc:docMk/>
            <pc:sldMk cId="1549974483" sldId="305"/>
            <ac:spMk id="56" creationId="{D3E9DD89-8779-48DA-A597-73DE1CC686C7}"/>
          </ac:spMkLst>
        </pc:spChg>
        <pc:spChg chg="del">
          <ac:chgData name="Karthik R" userId="ca39355c8c8997cf" providerId="LiveId" clId="{7DA66623-E48F-46A2-9093-16FE0DBCA174}" dt="2023-10-09T18:51:13.337" v="1929" actId="478"/>
          <ac:spMkLst>
            <pc:docMk/>
            <pc:sldMk cId="1549974483" sldId="305"/>
            <ac:spMk id="58" creationId="{9F5BCF5D-E253-4894-8446-304F9446E4CF}"/>
          </ac:spMkLst>
        </pc:spChg>
        <pc:spChg chg="del">
          <ac:chgData name="Karthik R" userId="ca39355c8c8997cf" providerId="LiveId" clId="{7DA66623-E48F-46A2-9093-16FE0DBCA174}" dt="2023-10-09T18:51:13.337" v="1929" actId="478"/>
          <ac:spMkLst>
            <pc:docMk/>
            <pc:sldMk cId="1549974483" sldId="305"/>
            <ac:spMk id="59" creationId="{A8CFB0EC-793D-424A-B739-234D797A5A76}"/>
          </ac:spMkLst>
        </pc:spChg>
        <pc:spChg chg="del">
          <ac:chgData name="Karthik R" userId="ca39355c8c8997cf" providerId="LiveId" clId="{7DA66623-E48F-46A2-9093-16FE0DBCA174}" dt="2023-10-09T18:51:13.337" v="1929" actId="478"/>
          <ac:spMkLst>
            <pc:docMk/>
            <pc:sldMk cId="1549974483" sldId="305"/>
            <ac:spMk id="60" creationId="{6B8A620D-E579-44D8-923E-F4B60DCA6BA8}"/>
          </ac:spMkLst>
        </pc:spChg>
        <pc:spChg chg="del">
          <ac:chgData name="Karthik R" userId="ca39355c8c8997cf" providerId="LiveId" clId="{7DA66623-E48F-46A2-9093-16FE0DBCA174}" dt="2023-10-09T18:51:13.337" v="1929" actId="478"/>
          <ac:spMkLst>
            <pc:docMk/>
            <pc:sldMk cId="1549974483" sldId="305"/>
            <ac:spMk id="61" creationId="{8C655749-9E9C-4CAF-A9BD-75FFF5D7D8BB}"/>
          </ac:spMkLst>
        </pc:spChg>
        <pc:grpChg chg="mod">
          <ac:chgData name="Karthik R" userId="ca39355c8c8997cf" providerId="LiveId" clId="{7DA66623-E48F-46A2-9093-16FE0DBCA174}" dt="2023-10-09T18:51:04.047" v="1927" actId="1076"/>
          <ac:grpSpMkLst>
            <pc:docMk/>
            <pc:sldMk cId="1549974483" sldId="305"/>
            <ac:grpSpMk id="35" creationId="{C2AE8B4C-5527-4A73-8F82-F4B189AA8245}"/>
          </ac:grpSpMkLst>
        </pc:grpChg>
        <pc:grpChg chg="del">
          <ac:chgData name="Karthik R" userId="ca39355c8c8997cf" providerId="LiveId" clId="{7DA66623-E48F-46A2-9093-16FE0DBCA174}" dt="2023-10-09T18:51:13.337" v="1929" actId="478"/>
          <ac:grpSpMkLst>
            <pc:docMk/>
            <pc:sldMk cId="1549974483" sldId="305"/>
            <ac:grpSpMk id="57" creationId="{9A6BF453-136D-4086-B17C-93AA649BCE6A}"/>
          </ac:grpSpMkLst>
        </pc:grpChg>
        <pc:grpChg chg="del">
          <ac:chgData name="Karthik R" userId="ca39355c8c8997cf" providerId="LiveId" clId="{7DA66623-E48F-46A2-9093-16FE0DBCA174}" dt="2023-10-09T18:51:00.554" v="1926" actId="478"/>
          <ac:grpSpMkLst>
            <pc:docMk/>
            <pc:sldMk cId="1549974483" sldId="305"/>
            <ac:grpSpMk id="77" creationId="{C27D0BA2-B924-4AEF-BC15-83045E8EC419}"/>
          </ac:grpSpMkLst>
        </pc:grpChg>
        <pc:grpChg chg="mod">
          <ac:chgData name="Karthik R" userId="ca39355c8c8997cf" providerId="LiveId" clId="{7DA66623-E48F-46A2-9093-16FE0DBCA174}" dt="2023-10-09T18:51:08.596" v="1928" actId="1076"/>
          <ac:grpSpMkLst>
            <pc:docMk/>
            <pc:sldMk cId="1549974483" sldId="305"/>
            <ac:grpSpMk id="80" creationId="{D85871F8-0169-4922-A319-4235C3F7D4D3}"/>
          </ac:grpSpMkLst>
        </pc:grpChg>
        <pc:picChg chg="add del">
          <ac:chgData name="Karthik R" userId="ca39355c8c8997cf" providerId="LiveId" clId="{7DA66623-E48F-46A2-9093-16FE0DBCA174}" dt="2023-10-09T18:53:29.680" v="1932" actId="478"/>
          <ac:picMkLst>
            <pc:docMk/>
            <pc:sldMk cId="1549974483" sldId="305"/>
            <ac:picMk id="3" creationId="{B7B8AA6B-7F19-4140-B3B5-41F77BBD5374}"/>
          </ac:picMkLst>
        </pc:picChg>
        <pc:picChg chg="add del">
          <ac:chgData name="Karthik R" userId="ca39355c8c8997cf" providerId="LiveId" clId="{7DA66623-E48F-46A2-9093-16FE0DBCA174}" dt="2023-10-09T18:53:45.611" v="1934" actId="478"/>
          <ac:picMkLst>
            <pc:docMk/>
            <pc:sldMk cId="1549974483" sldId="305"/>
            <ac:picMk id="4" creationId="{FBAF0316-E2CF-4179-85BB-A6D14E3B3D30}"/>
          </ac:picMkLst>
        </pc:picChg>
        <pc:picChg chg="del">
          <ac:chgData name="Karthik R" userId="ca39355c8c8997cf" providerId="LiveId" clId="{7DA66623-E48F-46A2-9093-16FE0DBCA174}" dt="2023-10-09T18:51:13.337" v="1929" actId="478"/>
          <ac:picMkLst>
            <pc:docMk/>
            <pc:sldMk cId="1549974483" sldId="305"/>
            <ac:picMk id="68" creationId="{00640606-6D8B-4564-ACC9-622B911EEE44}"/>
          </ac:picMkLst>
        </pc:picChg>
        <pc:picChg chg="del">
          <ac:chgData name="Karthik R" userId="ca39355c8c8997cf" providerId="LiveId" clId="{7DA66623-E48F-46A2-9093-16FE0DBCA174}" dt="2023-10-09T18:51:15.101" v="1930" actId="478"/>
          <ac:picMkLst>
            <pc:docMk/>
            <pc:sldMk cId="1549974483" sldId="305"/>
            <ac:picMk id="69" creationId="{F0BB347A-E10A-4784-937C-2BDB5C29EE25}"/>
          </ac:picMkLst>
        </pc:picChg>
        <pc:picChg chg="del">
          <ac:chgData name="Karthik R" userId="ca39355c8c8997cf" providerId="LiveId" clId="{7DA66623-E48F-46A2-9093-16FE0DBCA174}" dt="2023-10-09T18:51:15.101" v="1930" actId="478"/>
          <ac:picMkLst>
            <pc:docMk/>
            <pc:sldMk cId="1549974483" sldId="305"/>
            <ac:picMk id="70" creationId="{9F261ACA-EB79-471D-BFA8-6899D37A5093}"/>
          </ac:picMkLst>
        </pc:picChg>
        <pc:picChg chg="del">
          <ac:chgData name="Karthik R" userId="ca39355c8c8997cf" providerId="LiveId" clId="{7DA66623-E48F-46A2-9093-16FE0DBCA174}" dt="2023-10-09T18:51:15.101" v="1930" actId="478"/>
          <ac:picMkLst>
            <pc:docMk/>
            <pc:sldMk cId="1549974483" sldId="305"/>
            <ac:picMk id="71" creationId="{14A6CE56-27D8-48F9-B08B-D0B8989C3EBE}"/>
          </ac:picMkLst>
        </pc:picChg>
        <pc:picChg chg="del">
          <ac:chgData name="Karthik R" userId="ca39355c8c8997cf" providerId="LiveId" clId="{7DA66623-E48F-46A2-9093-16FE0DBCA174}" dt="2023-10-09T18:51:15.101" v="1930" actId="478"/>
          <ac:picMkLst>
            <pc:docMk/>
            <pc:sldMk cId="1549974483" sldId="305"/>
            <ac:picMk id="72" creationId="{17588F15-EB80-4433-940D-EAC775DEDBF8}"/>
          </ac:picMkLst>
        </pc:picChg>
        <pc:cxnChg chg="del">
          <ac:chgData name="Karthik R" userId="ca39355c8c8997cf" providerId="LiveId" clId="{7DA66623-E48F-46A2-9093-16FE0DBCA174}" dt="2023-10-09T18:51:13.337" v="1929" actId="478"/>
          <ac:cxnSpMkLst>
            <pc:docMk/>
            <pc:sldMk cId="1549974483" sldId="305"/>
            <ac:cxnSpMk id="47" creationId="{AFDBE149-FB94-444E-B41B-B8C9F2214F38}"/>
          </ac:cxnSpMkLst>
        </pc:cxnChg>
        <pc:cxnChg chg="del">
          <ac:chgData name="Karthik R" userId="ca39355c8c8997cf" providerId="LiveId" clId="{7DA66623-E48F-46A2-9093-16FE0DBCA174}" dt="2023-10-09T18:51:13.337" v="1929" actId="478"/>
          <ac:cxnSpMkLst>
            <pc:docMk/>
            <pc:sldMk cId="1549974483" sldId="305"/>
            <ac:cxnSpMk id="48" creationId="{558FF6EF-5119-4E0D-B94D-169E25A5C133}"/>
          </ac:cxnSpMkLst>
        </pc:cxnChg>
        <pc:cxnChg chg="del">
          <ac:chgData name="Karthik R" userId="ca39355c8c8997cf" providerId="LiveId" clId="{7DA66623-E48F-46A2-9093-16FE0DBCA174}" dt="2023-10-09T18:51:13.337" v="1929" actId="478"/>
          <ac:cxnSpMkLst>
            <pc:docMk/>
            <pc:sldMk cId="1549974483" sldId="305"/>
            <ac:cxnSpMk id="73" creationId="{6B265349-2323-454D-8219-1BC9CC056420}"/>
          </ac:cxnSpMkLst>
        </pc:cxnChg>
        <pc:cxnChg chg="del">
          <ac:chgData name="Karthik R" userId="ca39355c8c8997cf" providerId="LiveId" clId="{7DA66623-E48F-46A2-9093-16FE0DBCA174}" dt="2023-10-09T18:51:13.337" v="1929" actId="478"/>
          <ac:cxnSpMkLst>
            <pc:docMk/>
            <pc:sldMk cId="1549974483" sldId="305"/>
            <ac:cxnSpMk id="74" creationId="{5F62E576-394A-4E18-8B9B-6FC99E790363}"/>
          </ac:cxnSpMkLst>
        </pc:cxnChg>
        <pc:cxnChg chg="del">
          <ac:chgData name="Karthik R" userId="ca39355c8c8997cf" providerId="LiveId" clId="{7DA66623-E48F-46A2-9093-16FE0DBCA174}" dt="2023-10-09T18:51:13.337" v="1929" actId="478"/>
          <ac:cxnSpMkLst>
            <pc:docMk/>
            <pc:sldMk cId="1549974483" sldId="305"/>
            <ac:cxnSpMk id="75" creationId="{6B516990-4451-40E9-8E21-9839E6DC3476}"/>
          </ac:cxnSpMkLst>
        </pc:cxnChg>
        <pc:cxnChg chg="del">
          <ac:chgData name="Karthik R" userId="ca39355c8c8997cf" providerId="LiveId" clId="{7DA66623-E48F-46A2-9093-16FE0DBCA174}" dt="2023-10-09T18:51:13.337" v="1929" actId="478"/>
          <ac:cxnSpMkLst>
            <pc:docMk/>
            <pc:sldMk cId="1549974483" sldId="305"/>
            <ac:cxnSpMk id="76" creationId="{4216D5FF-6589-49D3-BF96-796D8DFE0C3C}"/>
          </ac:cxnSpMkLst>
        </pc:cxnChg>
      </pc:sldChg>
      <pc:sldChg chg="delSp modSp">
        <pc:chgData name="Karthik R" userId="ca39355c8c8997cf" providerId="LiveId" clId="{7DA66623-E48F-46A2-9093-16FE0DBCA174}" dt="2023-10-11T07:47:48.396" v="1989" actId="1076"/>
        <pc:sldMkLst>
          <pc:docMk/>
          <pc:sldMk cId="1656616747" sldId="306"/>
        </pc:sldMkLst>
        <pc:spChg chg="mod">
          <ac:chgData name="Karthik R" userId="ca39355c8c8997cf" providerId="LiveId" clId="{7DA66623-E48F-46A2-9093-16FE0DBCA174}" dt="2023-10-11T07:47:48.396" v="1989" actId="1076"/>
          <ac:spMkLst>
            <pc:docMk/>
            <pc:sldMk cId="1656616747" sldId="306"/>
            <ac:spMk id="12" creationId="{785F441E-D304-498C-B7D5-93C72D6C6D3E}"/>
          </ac:spMkLst>
        </pc:spChg>
        <pc:spChg chg="del">
          <ac:chgData name="Karthik R" userId="ca39355c8c8997cf" providerId="LiveId" clId="{7DA66623-E48F-46A2-9093-16FE0DBCA174}" dt="2023-10-11T07:47:40.730" v="1987" actId="478"/>
          <ac:spMkLst>
            <pc:docMk/>
            <pc:sldMk cId="1656616747" sldId="306"/>
            <ac:spMk id="15" creationId="{B6000095-C8A6-4AA4-B50F-BC82AB05B92E}"/>
          </ac:spMkLst>
        </pc:spChg>
        <pc:spChg chg="mod">
          <ac:chgData name="Karthik R" userId="ca39355c8c8997cf" providerId="LiveId" clId="{7DA66623-E48F-46A2-9093-16FE0DBCA174}" dt="2023-10-11T07:47:48.396" v="1989" actId="1076"/>
          <ac:spMkLst>
            <pc:docMk/>
            <pc:sldMk cId="1656616747" sldId="306"/>
            <ac:spMk id="88" creationId="{231CCFE6-48A8-4B79-9754-060A051010DF}"/>
          </ac:spMkLst>
        </pc:spChg>
        <pc:spChg chg="del">
          <ac:chgData name="Karthik R" userId="ca39355c8c8997cf" providerId="LiveId" clId="{7DA66623-E48F-46A2-9093-16FE0DBCA174}" dt="2023-10-11T07:47:39.425" v="1986" actId="478"/>
          <ac:spMkLst>
            <pc:docMk/>
            <pc:sldMk cId="1656616747" sldId="306"/>
            <ac:spMk id="89" creationId="{4D6FBFFF-1135-4B97-8B7F-69AF099B9B01}"/>
          </ac:spMkLst>
        </pc:spChg>
      </pc:sldChg>
      <pc:sldChg chg="delSp modSp">
        <pc:chgData name="Karthik R" userId="ca39355c8c8997cf" providerId="LiveId" clId="{7DA66623-E48F-46A2-9093-16FE0DBCA174}" dt="2023-10-11T07:47:58.784" v="1991" actId="1076"/>
        <pc:sldMkLst>
          <pc:docMk/>
          <pc:sldMk cId="2698714149" sldId="307"/>
        </pc:sldMkLst>
        <pc:spChg chg="mod">
          <ac:chgData name="Karthik R" userId="ca39355c8c8997cf" providerId="LiveId" clId="{7DA66623-E48F-46A2-9093-16FE0DBCA174}" dt="2023-10-11T07:47:58.784" v="1991" actId="1076"/>
          <ac:spMkLst>
            <pc:docMk/>
            <pc:sldMk cId="2698714149" sldId="307"/>
            <ac:spMk id="12" creationId="{785F441E-D304-498C-B7D5-93C72D6C6D3E}"/>
          </ac:spMkLst>
        </pc:spChg>
        <pc:spChg chg="del">
          <ac:chgData name="Karthik R" userId="ca39355c8c8997cf" providerId="LiveId" clId="{7DA66623-E48F-46A2-9093-16FE0DBCA174}" dt="2023-10-11T07:47:53.890" v="1990" actId="478"/>
          <ac:spMkLst>
            <pc:docMk/>
            <pc:sldMk cId="2698714149" sldId="307"/>
            <ac:spMk id="15" creationId="{B6000095-C8A6-4AA4-B50F-BC82AB05B92E}"/>
          </ac:spMkLst>
        </pc:spChg>
        <pc:spChg chg="mod">
          <ac:chgData name="Karthik R" userId="ca39355c8c8997cf" providerId="LiveId" clId="{7DA66623-E48F-46A2-9093-16FE0DBCA174}" dt="2023-10-11T07:47:58.784" v="1991" actId="1076"/>
          <ac:spMkLst>
            <pc:docMk/>
            <pc:sldMk cId="2698714149" sldId="307"/>
            <ac:spMk id="88" creationId="{231CCFE6-48A8-4B79-9754-060A051010DF}"/>
          </ac:spMkLst>
        </pc:spChg>
        <pc:spChg chg="del">
          <ac:chgData name="Karthik R" userId="ca39355c8c8997cf" providerId="LiveId" clId="{7DA66623-E48F-46A2-9093-16FE0DBCA174}" dt="2023-10-11T07:47:53.890" v="1990" actId="478"/>
          <ac:spMkLst>
            <pc:docMk/>
            <pc:sldMk cId="2698714149" sldId="307"/>
            <ac:spMk id="89" creationId="{4D6FBFFF-1135-4B97-8B7F-69AF099B9B01}"/>
          </ac:spMkLst>
        </pc:spChg>
      </pc:sldChg>
      <pc:sldMasterChg chg="modSp modSldLayout">
        <pc:chgData name="Karthik R" userId="ca39355c8c8997cf" providerId="LiveId" clId="{7DA66623-E48F-46A2-9093-16FE0DBCA174}" dt="2023-10-09T15:06:12.830" v="28"/>
        <pc:sldMasterMkLst>
          <pc:docMk/>
          <pc:sldMasterMk cId="249001411" sldId="2147483756"/>
        </pc:sldMasterMkLst>
        <pc:spChg chg="mod">
          <ac:chgData name="Karthik R" userId="ca39355c8c8997cf" providerId="LiveId" clId="{7DA66623-E48F-46A2-9093-16FE0DBCA174}" dt="2023-10-09T15:06:12.830" v="28"/>
          <ac:spMkLst>
            <pc:docMk/>
            <pc:sldMasterMk cId="249001411" sldId="2147483756"/>
            <ac:spMk id="4" creationId="{00000000-0000-0000-0000-000000000000}"/>
          </ac:spMkLst>
        </pc:spChg>
        <pc:sldLayoutChg chg="modSp">
          <pc:chgData name="Karthik R" userId="ca39355c8c8997cf" providerId="LiveId" clId="{7DA66623-E48F-46A2-9093-16FE0DBCA174}" dt="2023-10-09T15:06:12.830" v="28"/>
          <pc:sldLayoutMkLst>
            <pc:docMk/>
            <pc:sldMasterMk cId="249001411" sldId="2147483756"/>
            <pc:sldLayoutMk cId="2441686102" sldId="2147483757"/>
          </pc:sldLayoutMkLst>
          <pc:spChg chg="mod">
            <ac:chgData name="Karthik R" userId="ca39355c8c8997cf" providerId="LiveId" clId="{7DA66623-E48F-46A2-9093-16FE0DBCA174}" dt="2023-10-09T15:06:12.830" v="28"/>
            <ac:spMkLst>
              <pc:docMk/>
              <pc:sldMasterMk cId="249001411" sldId="2147483756"/>
              <pc:sldLayoutMk cId="2441686102" sldId="2147483757"/>
              <ac:spMk id="4"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2907426273" sldId="2147483758"/>
          </pc:sldLayoutMkLst>
          <pc:spChg chg="mod">
            <ac:chgData name="Karthik R" userId="ca39355c8c8997cf" providerId="LiveId" clId="{7DA66623-E48F-46A2-9093-16FE0DBCA174}" dt="2023-10-09T15:06:12.830" v="28"/>
            <ac:spMkLst>
              <pc:docMk/>
              <pc:sldMasterMk cId="249001411" sldId="2147483756"/>
              <pc:sldLayoutMk cId="2907426273" sldId="2147483758"/>
              <ac:spMk id="4"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998835136" sldId="2147483759"/>
          </pc:sldLayoutMkLst>
          <pc:spChg chg="mod">
            <ac:chgData name="Karthik R" userId="ca39355c8c8997cf" providerId="LiveId" clId="{7DA66623-E48F-46A2-9093-16FE0DBCA174}" dt="2023-10-09T15:06:12.830" v="28"/>
            <ac:spMkLst>
              <pc:docMk/>
              <pc:sldMasterMk cId="249001411" sldId="2147483756"/>
              <pc:sldLayoutMk cId="998835136" sldId="2147483759"/>
              <ac:spMk id="4"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1773657078" sldId="2147483760"/>
          </pc:sldLayoutMkLst>
          <pc:spChg chg="mod">
            <ac:chgData name="Karthik R" userId="ca39355c8c8997cf" providerId="LiveId" clId="{7DA66623-E48F-46A2-9093-16FE0DBCA174}" dt="2023-10-09T15:06:12.830" v="28"/>
            <ac:spMkLst>
              <pc:docMk/>
              <pc:sldMasterMk cId="249001411" sldId="2147483756"/>
              <pc:sldLayoutMk cId="1773657078" sldId="2147483760"/>
              <ac:spMk id="5"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2258024366" sldId="2147483761"/>
          </pc:sldLayoutMkLst>
          <pc:spChg chg="mod">
            <ac:chgData name="Karthik R" userId="ca39355c8c8997cf" providerId="LiveId" clId="{7DA66623-E48F-46A2-9093-16FE0DBCA174}" dt="2023-10-09T15:06:12.830" v="28"/>
            <ac:spMkLst>
              <pc:docMk/>
              <pc:sldMasterMk cId="249001411" sldId="2147483756"/>
              <pc:sldLayoutMk cId="2258024366" sldId="2147483761"/>
              <ac:spMk id="7"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1085326374" sldId="2147483762"/>
          </pc:sldLayoutMkLst>
          <pc:spChg chg="mod">
            <ac:chgData name="Karthik R" userId="ca39355c8c8997cf" providerId="LiveId" clId="{7DA66623-E48F-46A2-9093-16FE0DBCA174}" dt="2023-10-09T15:06:12.830" v="28"/>
            <ac:spMkLst>
              <pc:docMk/>
              <pc:sldMasterMk cId="249001411" sldId="2147483756"/>
              <pc:sldLayoutMk cId="1085326374" sldId="2147483762"/>
              <ac:spMk id="3"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255728148" sldId="2147483763"/>
          </pc:sldLayoutMkLst>
          <pc:spChg chg="mod">
            <ac:chgData name="Karthik R" userId="ca39355c8c8997cf" providerId="LiveId" clId="{7DA66623-E48F-46A2-9093-16FE0DBCA174}" dt="2023-10-09T15:06:12.830" v="28"/>
            <ac:spMkLst>
              <pc:docMk/>
              <pc:sldMasterMk cId="249001411" sldId="2147483756"/>
              <pc:sldLayoutMk cId="255728148" sldId="2147483763"/>
              <ac:spMk id="2"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3006543070" sldId="2147483764"/>
          </pc:sldLayoutMkLst>
          <pc:spChg chg="mod">
            <ac:chgData name="Karthik R" userId="ca39355c8c8997cf" providerId="LiveId" clId="{7DA66623-E48F-46A2-9093-16FE0DBCA174}" dt="2023-10-09T15:06:12.830" v="28"/>
            <ac:spMkLst>
              <pc:docMk/>
              <pc:sldMasterMk cId="249001411" sldId="2147483756"/>
              <pc:sldLayoutMk cId="3006543070" sldId="2147483764"/>
              <ac:spMk id="5"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808647124" sldId="2147483765"/>
          </pc:sldLayoutMkLst>
          <pc:spChg chg="mod">
            <ac:chgData name="Karthik R" userId="ca39355c8c8997cf" providerId="LiveId" clId="{7DA66623-E48F-46A2-9093-16FE0DBCA174}" dt="2023-10-09T15:06:12.830" v="28"/>
            <ac:spMkLst>
              <pc:docMk/>
              <pc:sldMasterMk cId="249001411" sldId="2147483756"/>
              <pc:sldLayoutMk cId="808647124" sldId="2147483765"/>
              <ac:spMk id="5"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4141014340" sldId="2147483766"/>
          </pc:sldLayoutMkLst>
          <pc:spChg chg="mod">
            <ac:chgData name="Karthik R" userId="ca39355c8c8997cf" providerId="LiveId" clId="{7DA66623-E48F-46A2-9093-16FE0DBCA174}" dt="2023-10-09T15:06:12.830" v="28"/>
            <ac:spMkLst>
              <pc:docMk/>
              <pc:sldMasterMk cId="249001411" sldId="2147483756"/>
              <pc:sldLayoutMk cId="4141014340" sldId="2147483766"/>
              <ac:spMk id="4" creationId="{00000000-0000-0000-0000-000000000000}"/>
            </ac:spMkLst>
          </pc:spChg>
        </pc:sldLayoutChg>
        <pc:sldLayoutChg chg="modSp">
          <pc:chgData name="Karthik R" userId="ca39355c8c8997cf" providerId="LiveId" clId="{7DA66623-E48F-46A2-9093-16FE0DBCA174}" dt="2023-10-09T15:06:12.830" v="28"/>
          <pc:sldLayoutMkLst>
            <pc:docMk/>
            <pc:sldMasterMk cId="249001411" sldId="2147483756"/>
            <pc:sldLayoutMk cId="1963955565" sldId="2147483767"/>
          </pc:sldLayoutMkLst>
          <pc:spChg chg="mod">
            <ac:chgData name="Karthik R" userId="ca39355c8c8997cf" providerId="LiveId" clId="{7DA66623-E48F-46A2-9093-16FE0DBCA174}" dt="2023-10-09T15:06:12.830" v="28"/>
            <ac:spMkLst>
              <pc:docMk/>
              <pc:sldMasterMk cId="249001411" sldId="2147483756"/>
              <pc:sldLayoutMk cId="1963955565" sldId="2147483767"/>
              <ac:spMk id="4"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033332282498566E-2"/>
          <c:y val="2.3838065508235314E-2"/>
          <c:w val="0.93635396161417328"/>
          <c:h val="0.72303981772638914"/>
        </c:manualLayout>
      </c:layout>
      <c:barChart>
        <c:barDir val="col"/>
        <c:grouping val="clustered"/>
        <c:varyColors val="0"/>
        <c:ser>
          <c:idx val="0"/>
          <c:order val="0"/>
          <c:tx>
            <c:strRef>
              <c:f>Sheet1!$B$1</c:f>
              <c:strCache>
                <c:ptCount val="1"/>
                <c:pt idx="0">
                  <c:v>In seeing</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0-19 yrs</c:v>
                </c:pt>
                <c:pt idx="1">
                  <c:v>20-39 yrs</c:v>
                </c:pt>
                <c:pt idx="2">
                  <c:v>40-59 yrs</c:v>
                </c:pt>
                <c:pt idx="3">
                  <c:v>60+</c:v>
                </c:pt>
              </c:strCache>
            </c:strRef>
          </c:cat>
          <c:val>
            <c:numRef>
              <c:f>Sheet1!$B$2:$B$5</c:f>
              <c:numCache>
                <c:formatCode>General</c:formatCode>
                <c:ptCount val="4"/>
                <c:pt idx="0">
                  <c:v>18</c:v>
                </c:pt>
                <c:pt idx="1">
                  <c:v>15</c:v>
                </c:pt>
                <c:pt idx="2">
                  <c:v>19</c:v>
                </c:pt>
                <c:pt idx="3">
                  <c:v>21</c:v>
                </c:pt>
              </c:numCache>
            </c:numRef>
          </c:val>
          <c:extLst>
            <c:ext xmlns:c16="http://schemas.microsoft.com/office/drawing/2014/chart" uri="{C3380CC4-5D6E-409C-BE32-E72D297353CC}">
              <c16:uniqueId val="{00000000-BFBE-4156-8C9F-537D7C0B5D94}"/>
            </c:ext>
          </c:extLst>
        </c:ser>
        <c:ser>
          <c:idx val="1"/>
          <c:order val="1"/>
          <c:tx>
            <c:strRef>
              <c:f>Sheet1!$C$1</c:f>
              <c:strCache>
                <c:ptCount val="1"/>
                <c:pt idx="0">
                  <c:v>In hearing</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0-19 yrs</c:v>
                </c:pt>
                <c:pt idx="1">
                  <c:v>20-39 yrs</c:v>
                </c:pt>
                <c:pt idx="2">
                  <c:v>40-59 yrs</c:v>
                </c:pt>
                <c:pt idx="3">
                  <c:v>60+</c:v>
                </c:pt>
              </c:strCache>
            </c:strRef>
          </c:cat>
          <c:val>
            <c:numRef>
              <c:f>Sheet1!$C$2:$C$5</c:f>
              <c:numCache>
                <c:formatCode>General</c:formatCode>
                <c:ptCount val="4"/>
                <c:pt idx="0">
                  <c:v>20</c:v>
                </c:pt>
                <c:pt idx="1">
                  <c:v>18</c:v>
                </c:pt>
                <c:pt idx="2">
                  <c:v>18</c:v>
                </c:pt>
                <c:pt idx="3">
                  <c:v>19</c:v>
                </c:pt>
              </c:numCache>
            </c:numRef>
          </c:val>
          <c:extLst>
            <c:ext xmlns:c16="http://schemas.microsoft.com/office/drawing/2014/chart" uri="{C3380CC4-5D6E-409C-BE32-E72D297353CC}">
              <c16:uniqueId val="{00000001-BFBE-4156-8C9F-537D7C0B5D94}"/>
            </c:ext>
          </c:extLst>
        </c:ser>
        <c:ser>
          <c:idx val="2"/>
          <c:order val="2"/>
          <c:tx>
            <c:strRef>
              <c:f>Sheet1!$D$1</c:f>
              <c:strCache>
                <c:ptCount val="1"/>
                <c:pt idx="0">
                  <c:v>In speech</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0-19 yrs</c:v>
                </c:pt>
                <c:pt idx="1">
                  <c:v>20-39 yrs</c:v>
                </c:pt>
                <c:pt idx="2">
                  <c:v>40-59 yrs</c:v>
                </c:pt>
                <c:pt idx="3">
                  <c:v>60+</c:v>
                </c:pt>
              </c:strCache>
            </c:strRef>
          </c:cat>
          <c:val>
            <c:numRef>
              <c:f>Sheet1!$D$2:$D$5</c:f>
              <c:numCache>
                <c:formatCode>General</c:formatCode>
                <c:ptCount val="4"/>
                <c:pt idx="0">
                  <c:v>9</c:v>
                </c:pt>
                <c:pt idx="1">
                  <c:v>9</c:v>
                </c:pt>
                <c:pt idx="2">
                  <c:v>8</c:v>
                </c:pt>
                <c:pt idx="3">
                  <c:v>4</c:v>
                </c:pt>
              </c:numCache>
            </c:numRef>
          </c:val>
          <c:extLst>
            <c:ext xmlns:c16="http://schemas.microsoft.com/office/drawing/2014/chart" uri="{C3380CC4-5D6E-409C-BE32-E72D297353CC}">
              <c16:uniqueId val="{00000002-BFBE-4156-8C9F-537D7C0B5D94}"/>
            </c:ext>
          </c:extLst>
        </c:ser>
        <c:ser>
          <c:idx val="3"/>
          <c:order val="3"/>
          <c:tx>
            <c:strRef>
              <c:f>Sheet1!$E$1</c:f>
              <c:strCache>
                <c:ptCount val="1"/>
                <c:pt idx="0">
                  <c:v>In movement</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0-19 yrs</c:v>
                </c:pt>
                <c:pt idx="1">
                  <c:v>20-39 yrs</c:v>
                </c:pt>
                <c:pt idx="2">
                  <c:v>40-59 yrs</c:v>
                </c:pt>
                <c:pt idx="3">
                  <c:v>60+</c:v>
                </c:pt>
              </c:strCache>
            </c:strRef>
          </c:cat>
          <c:val>
            <c:numRef>
              <c:f>Sheet1!$E$2:$E$5</c:f>
              <c:numCache>
                <c:formatCode>General</c:formatCode>
                <c:ptCount val="4"/>
                <c:pt idx="0">
                  <c:v>13</c:v>
                </c:pt>
                <c:pt idx="1">
                  <c:v>22</c:v>
                </c:pt>
                <c:pt idx="2">
                  <c:v>23</c:v>
                </c:pt>
                <c:pt idx="3">
                  <c:v>25</c:v>
                </c:pt>
              </c:numCache>
            </c:numRef>
          </c:val>
          <c:extLst>
            <c:ext xmlns:c16="http://schemas.microsoft.com/office/drawing/2014/chart" uri="{C3380CC4-5D6E-409C-BE32-E72D297353CC}">
              <c16:uniqueId val="{00000003-BFBE-4156-8C9F-537D7C0B5D94}"/>
            </c:ext>
          </c:extLst>
        </c:ser>
        <c:ser>
          <c:idx val="4"/>
          <c:order val="4"/>
          <c:tx>
            <c:strRef>
              <c:f>Sheet1!$F$1</c:f>
              <c:strCache>
                <c:ptCount val="1"/>
                <c:pt idx="0">
                  <c:v>Mental retardation2</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0-19 yrs</c:v>
                </c:pt>
                <c:pt idx="1">
                  <c:v>20-39 yrs</c:v>
                </c:pt>
                <c:pt idx="2">
                  <c:v>40-59 yrs</c:v>
                </c:pt>
                <c:pt idx="3">
                  <c:v>60+</c:v>
                </c:pt>
              </c:strCache>
            </c:strRef>
          </c:cat>
          <c:val>
            <c:numRef>
              <c:f>Sheet1!$F$2:$F$5</c:f>
              <c:numCache>
                <c:formatCode>General</c:formatCode>
                <c:ptCount val="4"/>
                <c:pt idx="0">
                  <c:v>8</c:v>
                </c:pt>
                <c:pt idx="1">
                  <c:v>7</c:v>
                </c:pt>
                <c:pt idx="2">
                  <c:v>5</c:v>
                </c:pt>
                <c:pt idx="3">
                  <c:v>2</c:v>
                </c:pt>
              </c:numCache>
            </c:numRef>
          </c:val>
          <c:extLst>
            <c:ext xmlns:c16="http://schemas.microsoft.com/office/drawing/2014/chart" uri="{C3380CC4-5D6E-409C-BE32-E72D297353CC}">
              <c16:uniqueId val="{00000004-BFBE-4156-8C9F-537D7C0B5D94}"/>
            </c:ext>
          </c:extLst>
        </c:ser>
        <c:ser>
          <c:idx val="5"/>
          <c:order val="5"/>
          <c:tx>
            <c:strRef>
              <c:f>Sheet1!$G$1</c:f>
              <c:strCache>
                <c:ptCount val="1"/>
                <c:pt idx="0">
                  <c:v>Mental illness</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0-19 yrs</c:v>
                </c:pt>
                <c:pt idx="1">
                  <c:v>20-39 yrs</c:v>
                </c:pt>
                <c:pt idx="2">
                  <c:v>40-59 yrs</c:v>
                </c:pt>
                <c:pt idx="3">
                  <c:v>60+</c:v>
                </c:pt>
              </c:strCache>
            </c:strRef>
          </c:cat>
          <c:val>
            <c:numRef>
              <c:f>Sheet1!$G$2:$G$5</c:f>
              <c:numCache>
                <c:formatCode>General</c:formatCode>
                <c:ptCount val="4"/>
                <c:pt idx="0">
                  <c:v>2</c:v>
                </c:pt>
                <c:pt idx="1">
                  <c:v>3</c:v>
                </c:pt>
                <c:pt idx="2">
                  <c:v>4</c:v>
                </c:pt>
                <c:pt idx="3">
                  <c:v>2</c:v>
                </c:pt>
              </c:numCache>
            </c:numRef>
          </c:val>
          <c:extLst>
            <c:ext xmlns:c16="http://schemas.microsoft.com/office/drawing/2014/chart" uri="{C3380CC4-5D6E-409C-BE32-E72D297353CC}">
              <c16:uniqueId val="{00000005-BFBE-4156-8C9F-537D7C0B5D94}"/>
            </c:ext>
          </c:extLst>
        </c:ser>
        <c:ser>
          <c:idx val="6"/>
          <c:order val="6"/>
          <c:tx>
            <c:strRef>
              <c:f>Sheet1!$H$1</c:f>
              <c:strCache>
                <c:ptCount val="1"/>
                <c:pt idx="0">
                  <c:v>Any other</c:v>
                </c:pt>
              </c:strCache>
            </c:strRef>
          </c:tx>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0-19 yrs</c:v>
                </c:pt>
                <c:pt idx="1">
                  <c:v>20-39 yrs</c:v>
                </c:pt>
                <c:pt idx="2">
                  <c:v>40-59 yrs</c:v>
                </c:pt>
                <c:pt idx="3">
                  <c:v>60+</c:v>
                </c:pt>
              </c:strCache>
            </c:strRef>
          </c:cat>
          <c:val>
            <c:numRef>
              <c:f>Sheet1!$H$2:$H$5</c:f>
              <c:numCache>
                <c:formatCode>General</c:formatCode>
                <c:ptCount val="4"/>
                <c:pt idx="0">
                  <c:v>21</c:v>
                </c:pt>
                <c:pt idx="1">
                  <c:v>20</c:v>
                </c:pt>
                <c:pt idx="2">
                  <c:v>18</c:v>
                </c:pt>
                <c:pt idx="3">
                  <c:v>11</c:v>
                </c:pt>
              </c:numCache>
            </c:numRef>
          </c:val>
          <c:extLst>
            <c:ext xmlns:c16="http://schemas.microsoft.com/office/drawing/2014/chart" uri="{C3380CC4-5D6E-409C-BE32-E72D297353CC}">
              <c16:uniqueId val="{00000006-BFBE-4156-8C9F-537D7C0B5D94}"/>
            </c:ext>
          </c:extLst>
        </c:ser>
        <c:ser>
          <c:idx val="7"/>
          <c:order val="7"/>
          <c:tx>
            <c:strRef>
              <c:f>Sheet1!$I$1</c:f>
              <c:strCache>
                <c:ptCount val="1"/>
                <c:pt idx="0">
                  <c:v>Multiple disability</c:v>
                </c:pt>
              </c:strCache>
            </c:strRef>
          </c:tx>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0-19 yrs</c:v>
                </c:pt>
                <c:pt idx="1">
                  <c:v>20-39 yrs</c:v>
                </c:pt>
                <c:pt idx="2">
                  <c:v>40-59 yrs</c:v>
                </c:pt>
                <c:pt idx="3">
                  <c:v>60+</c:v>
                </c:pt>
              </c:strCache>
            </c:strRef>
          </c:cat>
          <c:val>
            <c:numRef>
              <c:f>Sheet1!$I$2:$I$5</c:f>
              <c:numCache>
                <c:formatCode>General</c:formatCode>
                <c:ptCount val="4"/>
                <c:pt idx="0">
                  <c:v>9</c:v>
                </c:pt>
                <c:pt idx="1">
                  <c:v>6</c:v>
                </c:pt>
                <c:pt idx="2">
                  <c:v>5</c:v>
                </c:pt>
                <c:pt idx="3">
                  <c:v>12</c:v>
                </c:pt>
              </c:numCache>
            </c:numRef>
          </c:val>
          <c:extLst>
            <c:ext xmlns:c16="http://schemas.microsoft.com/office/drawing/2014/chart" uri="{C3380CC4-5D6E-409C-BE32-E72D297353CC}">
              <c16:uniqueId val="{00000007-BFBE-4156-8C9F-537D7C0B5D94}"/>
            </c:ext>
          </c:extLst>
        </c:ser>
        <c:dLbls>
          <c:dLblPos val="outEnd"/>
          <c:showLegendKey val="0"/>
          <c:showVal val="1"/>
          <c:showCatName val="0"/>
          <c:showSerName val="0"/>
          <c:showPercent val="0"/>
          <c:showBubbleSize val="0"/>
        </c:dLbls>
        <c:gapWidth val="100"/>
        <c:overlap val="-24"/>
        <c:axId val="740467832"/>
        <c:axId val="740460992"/>
      </c:barChart>
      <c:catAx>
        <c:axId val="740467832"/>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Age group</a:t>
                </a:r>
                <a:endParaRPr lang="en-IN"/>
              </a:p>
            </c:rich>
          </c:tx>
          <c:layout>
            <c:manualLayout>
              <c:xMode val="edge"/>
              <c:yMode val="edge"/>
              <c:x val="0.4731160187007874"/>
              <c:y val="0.778684683889967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0460992"/>
        <c:crosses val="autoZero"/>
        <c:auto val="1"/>
        <c:lblAlgn val="ctr"/>
        <c:lblOffset val="100"/>
        <c:noMultiLvlLbl val="0"/>
      </c:catAx>
      <c:valAx>
        <c:axId val="740460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Number of persons</a:t>
                </a:r>
                <a:endParaRPr lang="en-IN"/>
              </a:p>
            </c:rich>
          </c:tx>
          <c:layout>
            <c:manualLayout>
              <c:xMode val="edge"/>
              <c:yMode val="edge"/>
              <c:x val="1.5625000000000001E-3"/>
              <c:y val="0.31712338108246918"/>
            </c:manualLayout>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0467832"/>
        <c:crosses val="autoZero"/>
        <c:crossBetween val="between"/>
      </c:valAx>
      <c:spPr>
        <a:noFill/>
        <a:ln>
          <a:noFill/>
        </a:ln>
        <a:effectLst/>
      </c:spPr>
    </c:plotArea>
    <c:legend>
      <c:legendPos val="b"/>
      <c:layout>
        <c:manualLayout>
          <c:xMode val="edge"/>
          <c:yMode val="edge"/>
          <c:x val="0.18357972440944878"/>
          <c:y val="0.83727843028552962"/>
          <c:w val="0.81642023683855924"/>
          <c:h val="5.873791191256889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0" dt="2022-11-16T13:50:48.088" idx="2">
    <p:pos x="10" y="10"/>
    <p:text/>
  </p:cm>
</p:cmLst>
</file>

<file path=ppt/diagrams/_rels/data1.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29343F-FDEA-46A4-9130-DE64657DF25F}" type="doc">
      <dgm:prSet loTypeId="urn:microsoft.com/office/officeart/2005/8/layout/vList3#1" loCatId="list" qsTypeId="urn:microsoft.com/office/officeart/2005/8/quickstyle/simple1" qsCatId="simple" csTypeId="urn:microsoft.com/office/officeart/2005/8/colors/accent0_2" csCatId="mainScheme" phldr="1"/>
      <dgm:spPr/>
      <dgm:t>
        <a:bodyPr/>
        <a:lstStyle/>
        <a:p>
          <a:endParaRPr lang="en-GB"/>
        </a:p>
      </dgm:t>
    </dgm:pt>
    <dgm:pt modelId="{247EE5D5-4BC6-4B8E-98DC-2201EEB7F58B}">
      <dgm:prSet phldrT="[Text]" custT="1"/>
      <dgm:spPr/>
      <dgm:t>
        <a:bodyPr/>
        <a:lstStyle/>
        <a:p>
          <a:r>
            <a:rPr lang="en-GB" sz="2000" b="1" dirty="0">
              <a:latin typeface="Times New Roman" panose="02020603050405020304" pitchFamily="18" charset="0"/>
              <a:cs typeface="Times New Roman" panose="02020603050405020304" pitchFamily="18" charset="0"/>
            </a:rPr>
            <a:t>Preamble</a:t>
          </a:r>
        </a:p>
      </dgm:t>
    </dgm:pt>
    <dgm:pt modelId="{3A7FADBC-0CEE-486F-88F9-8E4D85A26762}" type="parTrans" cxnId="{F45D379C-0754-477F-AF16-D573D180C857}">
      <dgm:prSet/>
      <dgm:spPr/>
      <dgm:t>
        <a:bodyPr/>
        <a:lstStyle/>
        <a:p>
          <a:endParaRPr lang="en-GB"/>
        </a:p>
      </dgm:t>
    </dgm:pt>
    <dgm:pt modelId="{A92290B2-3885-4604-9533-F72C74A25B6C}" type="sibTrans" cxnId="{F45D379C-0754-477F-AF16-D573D180C857}">
      <dgm:prSet/>
      <dgm:spPr/>
      <dgm:t>
        <a:bodyPr/>
        <a:lstStyle/>
        <a:p>
          <a:endParaRPr lang="en-GB"/>
        </a:p>
      </dgm:t>
    </dgm:pt>
    <dgm:pt modelId="{FA09439F-E480-4E75-BF2B-E0FACC038E4B}">
      <dgm:prSet phldrT="[Text]" custT="1"/>
      <dgm:spPr/>
      <dgm:t>
        <a:bodyPr/>
        <a:lstStyle/>
        <a:p>
          <a:r>
            <a:rPr lang="en-GB" sz="2000" b="1" dirty="0">
              <a:latin typeface="Times New Roman" panose="02020603050405020304" pitchFamily="18" charset="0"/>
              <a:cs typeface="Times New Roman" panose="02020603050405020304" pitchFamily="18" charset="0"/>
            </a:rPr>
            <a:t>Statistics</a:t>
          </a:r>
        </a:p>
      </dgm:t>
    </dgm:pt>
    <dgm:pt modelId="{71F652E7-A38C-440E-92B5-C60C2B39E5BA}" type="parTrans" cxnId="{DDB6E5D2-93E2-4735-A5C8-9E0895D40012}">
      <dgm:prSet/>
      <dgm:spPr/>
      <dgm:t>
        <a:bodyPr/>
        <a:lstStyle/>
        <a:p>
          <a:endParaRPr lang="en-GB"/>
        </a:p>
      </dgm:t>
    </dgm:pt>
    <dgm:pt modelId="{305EFFE9-93F5-4F2F-8D32-C2C235059A4E}" type="sibTrans" cxnId="{DDB6E5D2-93E2-4735-A5C8-9E0895D40012}">
      <dgm:prSet/>
      <dgm:spPr/>
      <dgm:t>
        <a:bodyPr/>
        <a:lstStyle/>
        <a:p>
          <a:endParaRPr lang="en-GB"/>
        </a:p>
      </dgm:t>
    </dgm:pt>
    <dgm:pt modelId="{CCF60779-9E25-43FF-9E31-4784524BA96E}">
      <dgm:prSet phldrT="[Text]" custT="1"/>
      <dgm:spPr/>
      <dgm:t>
        <a:bodyPr/>
        <a:lstStyle/>
        <a:p>
          <a:r>
            <a:rPr lang="en-GB" sz="2000" b="1" dirty="0">
              <a:latin typeface="Times New Roman" panose="02020603050405020304" pitchFamily="18" charset="0"/>
              <a:cs typeface="Times New Roman" panose="02020603050405020304" pitchFamily="18" charset="0"/>
            </a:rPr>
            <a:t>Project Objectives </a:t>
          </a:r>
        </a:p>
      </dgm:t>
    </dgm:pt>
    <dgm:pt modelId="{3ED72F7C-5F4B-445F-AC71-35A3E43C34A8}" type="parTrans" cxnId="{BD903AD5-E2C6-48E8-95C3-039A0A6BCBE3}">
      <dgm:prSet/>
      <dgm:spPr/>
      <dgm:t>
        <a:bodyPr/>
        <a:lstStyle/>
        <a:p>
          <a:endParaRPr lang="en-GB"/>
        </a:p>
      </dgm:t>
    </dgm:pt>
    <dgm:pt modelId="{355F9105-069F-4F04-8E92-2ED337FA6985}" type="sibTrans" cxnId="{BD903AD5-E2C6-48E8-95C3-039A0A6BCBE3}">
      <dgm:prSet/>
      <dgm:spPr/>
      <dgm:t>
        <a:bodyPr/>
        <a:lstStyle/>
        <a:p>
          <a:endParaRPr lang="en-GB"/>
        </a:p>
      </dgm:t>
    </dgm:pt>
    <dgm:pt modelId="{ED0A4F50-1096-459D-9AC3-1B8DD1B4EC88}">
      <dgm:prSet phldrT="[Text]" custT="1"/>
      <dgm:spPr/>
      <dgm:t>
        <a:bodyPr/>
        <a:lstStyle/>
        <a:p>
          <a:r>
            <a:rPr lang="en-GB" sz="2000" b="1" dirty="0">
              <a:latin typeface="Times New Roman" panose="02020603050405020304" pitchFamily="18" charset="0"/>
              <a:cs typeface="Times New Roman" panose="02020603050405020304" pitchFamily="18" charset="0"/>
            </a:rPr>
            <a:t>Methodology and Flowchart </a:t>
          </a:r>
        </a:p>
      </dgm:t>
    </dgm:pt>
    <dgm:pt modelId="{B41D9E72-E9EE-497F-8D82-400DCF5FE161}" type="parTrans" cxnId="{5E649DF1-32C3-459E-BF4D-A252825623BD}">
      <dgm:prSet/>
      <dgm:spPr/>
      <dgm:t>
        <a:bodyPr/>
        <a:lstStyle/>
        <a:p>
          <a:endParaRPr lang="en-GB"/>
        </a:p>
      </dgm:t>
    </dgm:pt>
    <dgm:pt modelId="{C0A1D126-70DF-497B-B28C-E38AA55EBCB1}" type="sibTrans" cxnId="{5E649DF1-32C3-459E-BF4D-A252825623BD}">
      <dgm:prSet/>
      <dgm:spPr/>
      <dgm:t>
        <a:bodyPr/>
        <a:lstStyle/>
        <a:p>
          <a:endParaRPr lang="en-GB"/>
        </a:p>
      </dgm:t>
    </dgm:pt>
    <dgm:pt modelId="{964DAC49-AF01-41C1-87BA-4262AA483355}">
      <dgm:prSet phldrT="[Text]" custT="1"/>
      <dgm:spPr/>
      <dgm:t>
        <a:bodyPr/>
        <a:lstStyle/>
        <a:p>
          <a:r>
            <a:rPr lang="en-GB" sz="2000" b="1" dirty="0">
              <a:latin typeface="Times New Roman" panose="02020603050405020304" pitchFamily="18" charset="0"/>
              <a:cs typeface="Times New Roman" panose="02020603050405020304" pitchFamily="18" charset="0"/>
            </a:rPr>
            <a:t>Advantages &amp; Applications</a:t>
          </a:r>
        </a:p>
      </dgm:t>
    </dgm:pt>
    <dgm:pt modelId="{8EF6365E-7821-42B4-BF1B-B4456C8EC468}" type="parTrans" cxnId="{88BD04A7-1480-4415-8126-57791E2E9ADF}">
      <dgm:prSet/>
      <dgm:spPr/>
      <dgm:t>
        <a:bodyPr/>
        <a:lstStyle/>
        <a:p>
          <a:endParaRPr lang="en-GB"/>
        </a:p>
      </dgm:t>
    </dgm:pt>
    <dgm:pt modelId="{F012735A-1A56-4776-AC47-6B21076B47AA}" type="sibTrans" cxnId="{88BD04A7-1480-4415-8126-57791E2E9ADF}">
      <dgm:prSet/>
      <dgm:spPr/>
      <dgm:t>
        <a:bodyPr/>
        <a:lstStyle/>
        <a:p>
          <a:endParaRPr lang="en-GB"/>
        </a:p>
      </dgm:t>
    </dgm:pt>
    <dgm:pt modelId="{C1064C55-9EC9-4997-8573-B3B976ADC6E3}">
      <dgm:prSet phldrT="[Text]" custT="1"/>
      <dgm:spPr/>
      <dgm:t>
        <a:bodyPr/>
        <a:lstStyle/>
        <a:p>
          <a:r>
            <a:rPr lang="en-GB" sz="2000" b="1" dirty="0">
              <a:latin typeface="Times New Roman" panose="02020603050405020304" pitchFamily="18" charset="0"/>
              <a:cs typeface="Times New Roman" panose="02020603050405020304" pitchFamily="18" charset="0"/>
            </a:rPr>
            <a:t>Literature Survey</a:t>
          </a:r>
        </a:p>
      </dgm:t>
    </dgm:pt>
    <dgm:pt modelId="{737BA569-2D3B-46FF-85FE-AFAB8B181ABD}" type="parTrans" cxnId="{1E557260-6122-4C20-A410-C95F14005237}">
      <dgm:prSet/>
      <dgm:spPr/>
      <dgm:t>
        <a:bodyPr/>
        <a:lstStyle/>
        <a:p>
          <a:endParaRPr lang="en-GB"/>
        </a:p>
      </dgm:t>
    </dgm:pt>
    <dgm:pt modelId="{00163830-E32A-41E1-90A1-D5008482B06C}" type="sibTrans" cxnId="{1E557260-6122-4C20-A410-C95F14005237}">
      <dgm:prSet/>
      <dgm:spPr/>
      <dgm:t>
        <a:bodyPr/>
        <a:lstStyle/>
        <a:p>
          <a:endParaRPr lang="en-GB"/>
        </a:p>
      </dgm:t>
    </dgm:pt>
    <dgm:pt modelId="{8ACDD768-3C53-4670-B4B5-260588DF14AC}">
      <dgm:prSet custT="1"/>
      <dgm:spPr/>
      <dgm:t>
        <a:bodyPr/>
        <a:lstStyle/>
        <a:p>
          <a:r>
            <a:rPr lang="en-IN" sz="2000" b="1" dirty="0">
              <a:latin typeface="Times New Roman" panose="02020603050405020304" pitchFamily="18" charset="0"/>
              <a:cs typeface="Times New Roman" panose="02020603050405020304" pitchFamily="18" charset="0"/>
            </a:rPr>
            <a:t>Field Survey</a:t>
          </a:r>
          <a:endParaRPr lang="en-US" sz="2000" dirty="0"/>
        </a:p>
      </dgm:t>
    </dgm:pt>
    <dgm:pt modelId="{6EE09683-3BBF-4B9C-AA25-C344038DFA72}" type="parTrans" cxnId="{A82BFA4D-F434-4B79-ADF3-F11D5A945EA1}">
      <dgm:prSet/>
      <dgm:spPr/>
      <dgm:t>
        <a:bodyPr/>
        <a:lstStyle/>
        <a:p>
          <a:endParaRPr lang="en-US"/>
        </a:p>
      </dgm:t>
    </dgm:pt>
    <dgm:pt modelId="{2C0331C4-9920-42A4-A010-224DBBEE94DA}" type="sibTrans" cxnId="{A82BFA4D-F434-4B79-ADF3-F11D5A945EA1}">
      <dgm:prSet/>
      <dgm:spPr/>
      <dgm:t>
        <a:bodyPr/>
        <a:lstStyle/>
        <a:p>
          <a:endParaRPr lang="en-US"/>
        </a:p>
      </dgm:t>
    </dgm:pt>
    <dgm:pt modelId="{3CD4A596-B545-47F3-8584-6BC12062D7A7}">
      <dgm:prSet custT="1"/>
      <dgm:spPr/>
      <dgm:t>
        <a:bodyPr/>
        <a:lstStyle/>
        <a:p>
          <a:r>
            <a:rPr lang="en-GB" sz="2000" b="1" dirty="0">
              <a:latin typeface="Times New Roman" panose="02020603050405020304" pitchFamily="18" charset="0"/>
              <a:cs typeface="Times New Roman" panose="02020603050405020304" pitchFamily="18" charset="0"/>
            </a:rPr>
            <a:t>Problem Definition</a:t>
          </a:r>
        </a:p>
      </dgm:t>
    </dgm:pt>
    <dgm:pt modelId="{05874C25-1072-4351-BB83-A5999B5F2E31}" type="parTrans" cxnId="{E3F25733-5A78-411A-B4E8-CD4B3CB1E4B4}">
      <dgm:prSet/>
      <dgm:spPr/>
      <dgm:t>
        <a:bodyPr/>
        <a:lstStyle/>
        <a:p>
          <a:endParaRPr lang="en-US"/>
        </a:p>
      </dgm:t>
    </dgm:pt>
    <dgm:pt modelId="{A1FB6663-82AB-4EBA-97CD-6B6C3084278F}" type="sibTrans" cxnId="{E3F25733-5A78-411A-B4E8-CD4B3CB1E4B4}">
      <dgm:prSet/>
      <dgm:spPr/>
      <dgm:t>
        <a:bodyPr/>
        <a:lstStyle/>
        <a:p>
          <a:endParaRPr lang="en-US"/>
        </a:p>
      </dgm:t>
    </dgm:pt>
    <dgm:pt modelId="{4398148C-B9A6-42E9-9E5B-D5B6C210AC3F}">
      <dgm:prSet custT="1"/>
      <dgm:spPr/>
      <dgm:t>
        <a:bodyPr/>
        <a:lstStyle/>
        <a:p>
          <a:r>
            <a:rPr lang="en-GB" sz="2000" b="1" dirty="0">
              <a:latin typeface="Times New Roman" panose="02020603050405020304" pitchFamily="18" charset="0"/>
              <a:cs typeface="Times New Roman" panose="02020603050405020304" pitchFamily="18" charset="0"/>
            </a:rPr>
            <a:t>Budget Estimation</a:t>
          </a:r>
          <a:endParaRPr lang="en-US" sz="2000" dirty="0"/>
        </a:p>
      </dgm:t>
    </dgm:pt>
    <dgm:pt modelId="{A5F06D03-6A09-4526-9BC0-38C87E824133}" type="parTrans" cxnId="{3EAC057D-DB39-414D-97A0-818F71F0B022}">
      <dgm:prSet/>
      <dgm:spPr/>
      <dgm:t>
        <a:bodyPr/>
        <a:lstStyle/>
        <a:p>
          <a:endParaRPr lang="en-US"/>
        </a:p>
      </dgm:t>
    </dgm:pt>
    <dgm:pt modelId="{7C3D41B5-79E5-4758-B8B7-69D8D83669A8}" type="sibTrans" cxnId="{3EAC057D-DB39-414D-97A0-818F71F0B022}">
      <dgm:prSet/>
      <dgm:spPr/>
      <dgm:t>
        <a:bodyPr/>
        <a:lstStyle/>
        <a:p>
          <a:endParaRPr lang="en-US"/>
        </a:p>
      </dgm:t>
    </dgm:pt>
    <dgm:pt modelId="{3607EFAB-0CBD-4504-8891-0DCB66340DD4}">
      <dgm:prSet custT="1"/>
      <dgm:spPr/>
      <dgm:t>
        <a:bodyPr/>
        <a:lstStyle/>
        <a:p>
          <a:r>
            <a:rPr lang="en-GB" sz="2000" b="1" dirty="0">
              <a:latin typeface="Times New Roman" panose="02020603050405020304" pitchFamily="18" charset="0"/>
              <a:cs typeface="Times New Roman" panose="02020603050405020304" pitchFamily="18" charset="0"/>
            </a:rPr>
            <a:t>References</a:t>
          </a:r>
          <a:endParaRPr lang="en-US" sz="2000" dirty="0"/>
        </a:p>
      </dgm:t>
    </dgm:pt>
    <dgm:pt modelId="{AB05F1F7-3C07-47EE-B7FF-6AE9D28C0940}" type="parTrans" cxnId="{87834650-5E24-43B7-B717-FACE902023EC}">
      <dgm:prSet/>
      <dgm:spPr/>
      <dgm:t>
        <a:bodyPr/>
        <a:lstStyle/>
        <a:p>
          <a:endParaRPr lang="en-US"/>
        </a:p>
      </dgm:t>
    </dgm:pt>
    <dgm:pt modelId="{A74C92FA-ED69-4DFD-89F9-B2C75C4CA880}" type="sibTrans" cxnId="{87834650-5E24-43B7-B717-FACE902023EC}">
      <dgm:prSet/>
      <dgm:spPr/>
      <dgm:t>
        <a:bodyPr/>
        <a:lstStyle/>
        <a:p>
          <a:endParaRPr lang="en-US"/>
        </a:p>
      </dgm:t>
    </dgm:pt>
    <dgm:pt modelId="{0B14151E-966F-40D5-8AB2-9821021185D9}">
      <dgm:prSet custT="1"/>
      <dgm:spPr/>
      <dgm:t>
        <a:bodyPr/>
        <a:lstStyle/>
        <a:p>
          <a:r>
            <a:rPr lang="en-US" sz="2000" b="1" dirty="0">
              <a:latin typeface="Times New Roman" pitchFamily="18" charset="0"/>
              <a:cs typeface="Times New Roman" pitchFamily="18" charset="0"/>
            </a:rPr>
            <a:t>Hardware and Software</a:t>
          </a:r>
          <a:endParaRPr lang="en-GB" sz="2000" b="1" dirty="0">
            <a:latin typeface="Times New Roman" panose="02020603050405020304" pitchFamily="18" charset="0"/>
            <a:cs typeface="Times New Roman" panose="02020603050405020304" pitchFamily="18" charset="0"/>
          </a:endParaRPr>
        </a:p>
      </dgm:t>
    </dgm:pt>
    <dgm:pt modelId="{2CEAE55B-24C6-41F9-BDF7-78F11F8AB041}" type="parTrans" cxnId="{D7587A8F-6F38-4978-AA40-04741852195C}">
      <dgm:prSet/>
      <dgm:spPr/>
      <dgm:t>
        <a:bodyPr/>
        <a:lstStyle/>
        <a:p>
          <a:endParaRPr lang="en-US"/>
        </a:p>
      </dgm:t>
    </dgm:pt>
    <dgm:pt modelId="{20C29B71-BE28-495C-8AD1-7C0AF12DD6DF}" type="sibTrans" cxnId="{D7587A8F-6F38-4978-AA40-04741852195C}">
      <dgm:prSet/>
      <dgm:spPr/>
      <dgm:t>
        <a:bodyPr/>
        <a:lstStyle/>
        <a:p>
          <a:endParaRPr lang="en-US"/>
        </a:p>
      </dgm:t>
    </dgm:pt>
    <dgm:pt modelId="{28503EB5-3989-4B0B-82DC-A8E5F51ACC41}">
      <dgm:prSet phldrT="[Text]" custT="1"/>
      <dgm:spPr/>
      <dgm:t>
        <a:bodyPr/>
        <a:lstStyle/>
        <a:p>
          <a:r>
            <a:rPr lang="en-GB" sz="2000" b="1" dirty="0">
              <a:latin typeface="Times New Roman" panose="02020603050405020304" pitchFamily="18" charset="0"/>
              <a:cs typeface="Times New Roman" panose="02020603050405020304" pitchFamily="18" charset="0"/>
            </a:rPr>
            <a:t>Results</a:t>
          </a:r>
        </a:p>
      </dgm:t>
    </dgm:pt>
    <dgm:pt modelId="{B1D7A7CE-1378-4236-96E5-893161C3E471}" type="parTrans" cxnId="{A0FF32D2-D113-4DD6-B307-3BFF8DAF1668}">
      <dgm:prSet/>
      <dgm:spPr/>
      <dgm:t>
        <a:bodyPr/>
        <a:lstStyle/>
        <a:p>
          <a:endParaRPr lang="en-IN"/>
        </a:p>
      </dgm:t>
    </dgm:pt>
    <dgm:pt modelId="{4796D584-56B4-4D78-9DAC-7149297C7E23}" type="sibTrans" cxnId="{A0FF32D2-D113-4DD6-B307-3BFF8DAF1668}">
      <dgm:prSet/>
      <dgm:spPr/>
      <dgm:t>
        <a:bodyPr/>
        <a:lstStyle/>
        <a:p>
          <a:endParaRPr lang="en-IN"/>
        </a:p>
      </dgm:t>
    </dgm:pt>
    <dgm:pt modelId="{ABDD2145-CECA-4ADA-94A6-D9FCDC821D47}">
      <dgm:prSet phldrT="[Text]" custT="1"/>
      <dgm:spPr/>
      <dgm:t>
        <a:bodyPr/>
        <a:lstStyle/>
        <a:p>
          <a:r>
            <a:rPr lang="en-GB" sz="2000" b="1" dirty="0">
              <a:latin typeface="Times New Roman" panose="02020603050405020304" pitchFamily="18" charset="0"/>
              <a:cs typeface="Times New Roman" panose="02020603050405020304" pitchFamily="18" charset="0"/>
            </a:rPr>
            <a:t>Work Done in Phase 1 and Phase 2 </a:t>
          </a:r>
        </a:p>
      </dgm:t>
    </dgm:pt>
    <dgm:pt modelId="{711F7262-3C21-4408-9549-1BECC58D115E}" type="parTrans" cxnId="{47253EF8-4BA0-4425-BB84-ED387BE87A48}">
      <dgm:prSet/>
      <dgm:spPr/>
      <dgm:t>
        <a:bodyPr/>
        <a:lstStyle/>
        <a:p>
          <a:endParaRPr lang="en-IN"/>
        </a:p>
      </dgm:t>
    </dgm:pt>
    <dgm:pt modelId="{11D2B024-E0D0-42E7-8BF9-B8883EFAE14E}" type="sibTrans" cxnId="{47253EF8-4BA0-4425-BB84-ED387BE87A48}">
      <dgm:prSet/>
      <dgm:spPr/>
      <dgm:t>
        <a:bodyPr/>
        <a:lstStyle/>
        <a:p>
          <a:endParaRPr lang="en-IN"/>
        </a:p>
      </dgm:t>
    </dgm:pt>
    <dgm:pt modelId="{7DF02D23-7D97-45CF-89E0-030AAAE6AC52}" type="pres">
      <dgm:prSet presAssocID="{A529343F-FDEA-46A4-9130-DE64657DF25F}" presName="linearFlow" presStyleCnt="0">
        <dgm:presLayoutVars>
          <dgm:dir/>
          <dgm:resizeHandles val="exact"/>
        </dgm:presLayoutVars>
      </dgm:prSet>
      <dgm:spPr/>
    </dgm:pt>
    <dgm:pt modelId="{444A1697-7204-48E8-AE08-38ACEB1A5DFC}" type="pres">
      <dgm:prSet presAssocID="{247EE5D5-4BC6-4B8E-98DC-2201EEB7F58B}" presName="composite" presStyleCnt="0"/>
      <dgm:spPr/>
    </dgm:pt>
    <dgm:pt modelId="{667A0357-930E-419F-8539-BF7E48F05256}" type="pres">
      <dgm:prSet presAssocID="{247EE5D5-4BC6-4B8E-98DC-2201EEB7F58B}" presName="imgShp" presStyleLbl="fgImgPlace1" presStyleIdx="0" presStyleCnt="13"/>
      <dgm:spPr>
        <a:solidFill>
          <a:srgbClr val="173559"/>
        </a:solidFill>
      </dgm:spPr>
    </dgm:pt>
    <dgm:pt modelId="{2344B7BE-B9EC-4EFF-A2CE-8490B6653695}" type="pres">
      <dgm:prSet presAssocID="{247EE5D5-4BC6-4B8E-98DC-2201EEB7F58B}" presName="txShp" presStyleLbl="node1" presStyleIdx="0" presStyleCnt="13">
        <dgm:presLayoutVars>
          <dgm:bulletEnabled val="1"/>
        </dgm:presLayoutVars>
      </dgm:prSet>
      <dgm:spPr/>
    </dgm:pt>
    <dgm:pt modelId="{06A75F44-FAB5-4394-989D-09434010C41E}" type="pres">
      <dgm:prSet presAssocID="{A92290B2-3885-4604-9533-F72C74A25B6C}" presName="spacing" presStyleCnt="0"/>
      <dgm:spPr/>
    </dgm:pt>
    <dgm:pt modelId="{14296033-68E3-4FAD-AD15-7EF84CD88DF2}" type="pres">
      <dgm:prSet presAssocID="{FA09439F-E480-4E75-BF2B-E0FACC038E4B}" presName="composite" presStyleCnt="0"/>
      <dgm:spPr/>
    </dgm:pt>
    <dgm:pt modelId="{D7C88AB1-2901-41E1-9268-4166D6275E7A}" type="pres">
      <dgm:prSet presAssocID="{FA09439F-E480-4E75-BF2B-E0FACC038E4B}" presName="imgShp" presStyleLbl="fgImgPlace1" presStyleIdx="1" presStyleCnt="13"/>
      <dgm:spPr>
        <a:solidFill>
          <a:srgbClr val="1D4575"/>
        </a:solidFill>
      </dgm:spPr>
    </dgm:pt>
    <dgm:pt modelId="{5BA4F62A-7A78-4D93-AB4F-0A6E26B977AA}" type="pres">
      <dgm:prSet presAssocID="{FA09439F-E480-4E75-BF2B-E0FACC038E4B}" presName="txShp" presStyleLbl="node1" presStyleIdx="1" presStyleCnt="13">
        <dgm:presLayoutVars>
          <dgm:bulletEnabled val="1"/>
        </dgm:presLayoutVars>
      </dgm:prSet>
      <dgm:spPr/>
    </dgm:pt>
    <dgm:pt modelId="{88023CB4-3047-4A04-9945-56EF9F837A3A}" type="pres">
      <dgm:prSet presAssocID="{305EFFE9-93F5-4F2F-8D32-C2C235059A4E}" presName="spacing" presStyleCnt="0"/>
      <dgm:spPr/>
    </dgm:pt>
    <dgm:pt modelId="{D8A233FB-C9B9-46A2-8822-5F9E00A293FB}" type="pres">
      <dgm:prSet presAssocID="{8ACDD768-3C53-4670-B4B5-260588DF14AC}" presName="composite" presStyleCnt="0"/>
      <dgm:spPr/>
    </dgm:pt>
    <dgm:pt modelId="{997EB380-E033-473B-8E73-ED2DCA88AAEA}" type="pres">
      <dgm:prSet presAssocID="{8ACDD768-3C53-4670-B4B5-260588DF14AC}" presName="imgShp" presStyleLbl="fgImgPlace1" presStyleIdx="2" presStyleCnt="13"/>
      <dgm:spPr>
        <a:solidFill>
          <a:schemeClr val="accent1">
            <a:lumMod val="75000"/>
          </a:schemeClr>
        </a:solidFill>
      </dgm:spPr>
    </dgm:pt>
    <dgm:pt modelId="{1FBF11C9-D4B2-4F23-871B-E0C083EA599D}" type="pres">
      <dgm:prSet presAssocID="{8ACDD768-3C53-4670-B4B5-260588DF14AC}" presName="txShp" presStyleLbl="node1" presStyleIdx="2" presStyleCnt="13">
        <dgm:presLayoutVars>
          <dgm:bulletEnabled val="1"/>
        </dgm:presLayoutVars>
      </dgm:prSet>
      <dgm:spPr/>
    </dgm:pt>
    <dgm:pt modelId="{95C9F987-3669-4D11-9EB9-F5033B293804}" type="pres">
      <dgm:prSet presAssocID="{2C0331C4-9920-42A4-A010-224DBBEE94DA}" presName="spacing" presStyleCnt="0"/>
      <dgm:spPr/>
    </dgm:pt>
    <dgm:pt modelId="{250C68EE-8526-4505-9602-5718A6C7EE39}" type="pres">
      <dgm:prSet presAssocID="{3CD4A596-B545-47F3-8584-6BC12062D7A7}" presName="composite" presStyleCnt="0"/>
      <dgm:spPr/>
    </dgm:pt>
    <dgm:pt modelId="{C7277BEF-9D0D-4A1F-AA8F-717CDABB53F6}" type="pres">
      <dgm:prSet presAssocID="{3CD4A596-B545-47F3-8584-6BC12062D7A7}" presName="imgShp" presStyleLbl="fgImgPlace1" presStyleIdx="3" presStyleCnt="13"/>
      <dgm:spPr>
        <a:solidFill>
          <a:schemeClr val="accent1">
            <a:lumMod val="75000"/>
          </a:schemeClr>
        </a:solidFill>
      </dgm:spPr>
    </dgm:pt>
    <dgm:pt modelId="{716DA00F-C237-40AF-B728-75FE5A9EE968}" type="pres">
      <dgm:prSet presAssocID="{3CD4A596-B545-47F3-8584-6BC12062D7A7}" presName="txShp" presStyleLbl="node1" presStyleIdx="3" presStyleCnt="13">
        <dgm:presLayoutVars>
          <dgm:bulletEnabled val="1"/>
        </dgm:presLayoutVars>
      </dgm:prSet>
      <dgm:spPr/>
    </dgm:pt>
    <dgm:pt modelId="{44FC45EA-4223-4668-A7CB-CB0D4644EE60}" type="pres">
      <dgm:prSet presAssocID="{A1FB6663-82AB-4EBA-97CD-6B6C3084278F}" presName="spacing" presStyleCnt="0"/>
      <dgm:spPr/>
    </dgm:pt>
    <dgm:pt modelId="{4329BBA8-1543-4B9C-A326-AADDD44703FD}" type="pres">
      <dgm:prSet presAssocID="{C1064C55-9EC9-4997-8573-B3B976ADC6E3}" presName="composite" presStyleCnt="0"/>
      <dgm:spPr/>
    </dgm:pt>
    <dgm:pt modelId="{AE5E2E80-2A3B-4A8E-85A5-978CBE1E93FD}" type="pres">
      <dgm:prSet presAssocID="{C1064C55-9EC9-4997-8573-B3B976ADC6E3}" presName="imgShp" presStyleLbl="fgImgPlace1" presStyleIdx="4" presStyleCnt="13"/>
      <dgm:spPr>
        <a:solidFill>
          <a:schemeClr val="accent1">
            <a:lumMod val="75000"/>
          </a:schemeClr>
        </a:solidFill>
      </dgm:spPr>
    </dgm:pt>
    <dgm:pt modelId="{0B10C28A-5226-4DF7-8812-ECF76047D669}" type="pres">
      <dgm:prSet presAssocID="{C1064C55-9EC9-4997-8573-B3B976ADC6E3}" presName="txShp" presStyleLbl="node1" presStyleIdx="4" presStyleCnt="13">
        <dgm:presLayoutVars>
          <dgm:bulletEnabled val="1"/>
        </dgm:presLayoutVars>
      </dgm:prSet>
      <dgm:spPr/>
    </dgm:pt>
    <dgm:pt modelId="{A8E944B7-FFE4-4C81-A747-1427BC81BE29}" type="pres">
      <dgm:prSet presAssocID="{00163830-E32A-41E1-90A1-D5008482B06C}" presName="spacing" presStyleCnt="0"/>
      <dgm:spPr/>
    </dgm:pt>
    <dgm:pt modelId="{C68AA51F-09D6-42DF-8749-25603623230A}" type="pres">
      <dgm:prSet presAssocID="{CCF60779-9E25-43FF-9E31-4784524BA96E}" presName="composite" presStyleCnt="0"/>
      <dgm:spPr/>
    </dgm:pt>
    <dgm:pt modelId="{ED52EF14-0B04-45B1-A256-73EA78957C2C}" type="pres">
      <dgm:prSet presAssocID="{CCF60779-9E25-43FF-9E31-4784524BA96E}" presName="imgShp" presStyleLbl="fgImgPlace1" presStyleIdx="5" presStyleCnt="13"/>
      <dgm:spPr>
        <a:solidFill>
          <a:schemeClr val="accent1">
            <a:lumMod val="75000"/>
          </a:schemeClr>
        </a:solidFill>
      </dgm:spPr>
    </dgm:pt>
    <dgm:pt modelId="{6622E778-ECC7-42D2-84FB-2BA8615D607E}" type="pres">
      <dgm:prSet presAssocID="{CCF60779-9E25-43FF-9E31-4784524BA96E}" presName="txShp" presStyleLbl="node1" presStyleIdx="5" presStyleCnt="13">
        <dgm:presLayoutVars>
          <dgm:bulletEnabled val="1"/>
        </dgm:presLayoutVars>
      </dgm:prSet>
      <dgm:spPr/>
    </dgm:pt>
    <dgm:pt modelId="{1D4EB977-F82B-4D8B-BBC2-1803B3EFB381}" type="pres">
      <dgm:prSet presAssocID="{355F9105-069F-4F04-8E92-2ED337FA6985}" presName="spacing" presStyleCnt="0"/>
      <dgm:spPr/>
    </dgm:pt>
    <dgm:pt modelId="{44BC3ECA-6B22-4BD7-B16F-1AA42B1FE6BB}" type="pres">
      <dgm:prSet presAssocID="{0B14151E-966F-40D5-8AB2-9821021185D9}" presName="composite" presStyleCnt="0"/>
      <dgm:spPr/>
    </dgm:pt>
    <dgm:pt modelId="{CB266DD1-787F-4E8C-A6D9-E3E156342B67}" type="pres">
      <dgm:prSet presAssocID="{0B14151E-966F-40D5-8AB2-9821021185D9}" presName="imgShp" presStyleLbl="fgImgPlace1" presStyleIdx="6" presStyleCnt="13"/>
      <dgm:spPr>
        <a:blipFill rotWithShape="0">
          <a:blip xmlns:r="http://schemas.openxmlformats.org/officeDocument/2006/relationships" r:embed="rId1"/>
          <a:stretch>
            <a:fillRect/>
          </a:stretch>
        </a:blipFill>
      </dgm:spPr>
    </dgm:pt>
    <dgm:pt modelId="{547C2477-1EB2-4217-931B-52F8A6381E85}" type="pres">
      <dgm:prSet presAssocID="{0B14151E-966F-40D5-8AB2-9821021185D9}" presName="txShp" presStyleLbl="node1" presStyleIdx="6" presStyleCnt="13" custLinFactNeighborX="-547">
        <dgm:presLayoutVars>
          <dgm:bulletEnabled val="1"/>
        </dgm:presLayoutVars>
      </dgm:prSet>
      <dgm:spPr/>
    </dgm:pt>
    <dgm:pt modelId="{76BC539A-1B63-4ABE-9BA9-454F185B2EAF}" type="pres">
      <dgm:prSet presAssocID="{20C29B71-BE28-495C-8AD1-7C0AF12DD6DF}" presName="spacing" presStyleCnt="0"/>
      <dgm:spPr/>
    </dgm:pt>
    <dgm:pt modelId="{1DA5FC98-C3B2-4FBA-8B66-DABBDB5EB5EC}" type="pres">
      <dgm:prSet presAssocID="{ED0A4F50-1096-459D-9AC3-1B8DD1B4EC88}" presName="composite" presStyleCnt="0"/>
      <dgm:spPr/>
    </dgm:pt>
    <dgm:pt modelId="{627E235D-F900-4C89-860E-4FF93A88E708}" type="pres">
      <dgm:prSet presAssocID="{ED0A4F50-1096-459D-9AC3-1B8DD1B4EC88}" presName="imgShp" presStyleLbl="fgImgPlace1" presStyleIdx="7" presStyleCnt="13"/>
      <dgm:spPr>
        <a:solidFill>
          <a:srgbClr val="2A65AC"/>
        </a:solidFill>
      </dgm:spPr>
    </dgm:pt>
    <dgm:pt modelId="{D7667E66-C36A-4EDA-B061-04BEE3386911}" type="pres">
      <dgm:prSet presAssocID="{ED0A4F50-1096-459D-9AC3-1B8DD1B4EC88}" presName="txShp" presStyleLbl="node1" presStyleIdx="7" presStyleCnt="13">
        <dgm:presLayoutVars>
          <dgm:bulletEnabled val="1"/>
        </dgm:presLayoutVars>
      </dgm:prSet>
      <dgm:spPr/>
    </dgm:pt>
    <dgm:pt modelId="{043178C7-1D06-4369-B675-4ACC5E9E6F23}" type="pres">
      <dgm:prSet presAssocID="{C0A1D126-70DF-497B-B28C-E38AA55EBCB1}" presName="spacing" presStyleCnt="0"/>
      <dgm:spPr/>
    </dgm:pt>
    <dgm:pt modelId="{83B27791-A7C9-4F69-9295-7432FC81B9E4}" type="pres">
      <dgm:prSet presAssocID="{ABDD2145-CECA-4ADA-94A6-D9FCDC821D47}" presName="composite" presStyleCnt="0"/>
      <dgm:spPr/>
    </dgm:pt>
    <dgm:pt modelId="{6DAAB4B7-2AF2-490B-A28C-B2FB81055939}" type="pres">
      <dgm:prSet presAssocID="{ABDD2145-CECA-4ADA-94A6-D9FCDC821D47}" presName="imgShp" presStyleLbl="fgImgPlace1" presStyleIdx="8" presStyleCnt="13"/>
      <dgm:spPr>
        <a:solidFill>
          <a:srgbClr val="2A65AC"/>
        </a:solidFill>
      </dgm:spPr>
    </dgm:pt>
    <dgm:pt modelId="{E2EBAF58-D732-4EBC-94EC-BE4CDD7A6497}" type="pres">
      <dgm:prSet presAssocID="{ABDD2145-CECA-4ADA-94A6-D9FCDC821D47}" presName="txShp" presStyleLbl="node1" presStyleIdx="8" presStyleCnt="13">
        <dgm:presLayoutVars>
          <dgm:bulletEnabled val="1"/>
        </dgm:presLayoutVars>
      </dgm:prSet>
      <dgm:spPr/>
    </dgm:pt>
    <dgm:pt modelId="{92B5A3D6-1788-4BE5-889C-419253416367}" type="pres">
      <dgm:prSet presAssocID="{11D2B024-E0D0-42E7-8BF9-B8883EFAE14E}" presName="spacing" presStyleCnt="0"/>
      <dgm:spPr/>
    </dgm:pt>
    <dgm:pt modelId="{62B23DC1-FD85-4932-A4EC-52C6E73E0F03}" type="pres">
      <dgm:prSet presAssocID="{28503EB5-3989-4B0B-82DC-A8E5F51ACC41}" presName="composite" presStyleCnt="0"/>
      <dgm:spPr/>
    </dgm:pt>
    <dgm:pt modelId="{E3A5494E-F3EA-4F3C-8DE6-0B40FC4F5814}" type="pres">
      <dgm:prSet presAssocID="{28503EB5-3989-4B0B-82DC-A8E5F51ACC41}" presName="imgShp" presStyleLbl="fgImgPlace1" presStyleIdx="9" presStyleCnt="13"/>
      <dgm:spPr/>
    </dgm:pt>
    <dgm:pt modelId="{C124DB6B-77BD-46BF-8E3A-1AF8223E2D09}" type="pres">
      <dgm:prSet presAssocID="{28503EB5-3989-4B0B-82DC-A8E5F51ACC41}" presName="txShp" presStyleLbl="node1" presStyleIdx="9" presStyleCnt="13">
        <dgm:presLayoutVars>
          <dgm:bulletEnabled val="1"/>
        </dgm:presLayoutVars>
      </dgm:prSet>
      <dgm:spPr/>
    </dgm:pt>
    <dgm:pt modelId="{A3DDE900-D8CE-4A53-BDEF-8E9F631614EF}" type="pres">
      <dgm:prSet presAssocID="{4796D584-56B4-4D78-9DAC-7149297C7E23}" presName="spacing" presStyleCnt="0"/>
      <dgm:spPr/>
    </dgm:pt>
    <dgm:pt modelId="{ED5AECEA-2652-48A0-859B-4EE51140BDFC}" type="pres">
      <dgm:prSet presAssocID="{964DAC49-AF01-41C1-87BA-4262AA483355}" presName="composite" presStyleCnt="0"/>
      <dgm:spPr/>
    </dgm:pt>
    <dgm:pt modelId="{8E9A8C12-59F6-4575-8EFF-D330BCF3AD1E}" type="pres">
      <dgm:prSet presAssocID="{964DAC49-AF01-41C1-87BA-4262AA483355}" presName="imgShp" presStyleLbl="fgImgPlace1" presStyleIdx="10" presStyleCnt="13"/>
      <dgm:spPr>
        <a:solidFill>
          <a:srgbClr val="A2C2E8"/>
        </a:solidFill>
      </dgm:spPr>
    </dgm:pt>
    <dgm:pt modelId="{E4851584-1344-4254-83E5-354807743A86}" type="pres">
      <dgm:prSet presAssocID="{964DAC49-AF01-41C1-87BA-4262AA483355}" presName="txShp" presStyleLbl="node1" presStyleIdx="10" presStyleCnt="13">
        <dgm:presLayoutVars>
          <dgm:bulletEnabled val="1"/>
        </dgm:presLayoutVars>
      </dgm:prSet>
      <dgm:spPr/>
    </dgm:pt>
    <dgm:pt modelId="{8C601E25-6AA4-4C88-8446-E84221DCE600}" type="pres">
      <dgm:prSet presAssocID="{F012735A-1A56-4776-AC47-6B21076B47AA}" presName="spacing" presStyleCnt="0"/>
      <dgm:spPr/>
    </dgm:pt>
    <dgm:pt modelId="{9DA1F27B-57A2-4589-B542-D3E949C6C29F}" type="pres">
      <dgm:prSet presAssocID="{4398148C-B9A6-42E9-9E5B-D5B6C210AC3F}" presName="composite" presStyleCnt="0"/>
      <dgm:spPr/>
    </dgm:pt>
    <dgm:pt modelId="{5E8F7700-EC83-4E77-BD8A-F3529BD8E042}" type="pres">
      <dgm:prSet presAssocID="{4398148C-B9A6-42E9-9E5B-D5B6C210AC3F}" presName="imgShp" presStyleLbl="fgImgPlace1" presStyleIdx="11" presStyleCnt="13"/>
      <dgm:spPr>
        <a:solidFill>
          <a:schemeClr val="accent1">
            <a:lumMod val="40000"/>
            <a:lumOff val="60000"/>
          </a:schemeClr>
        </a:solidFill>
      </dgm:spPr>
    </dgm:pt>
    <dgm:pt modelId="{2B455E71-AD5B-4D93-B92B-D468658CFF9F}" type="pres">
      <dgm:prSet presAssocID="{4398148C-B9A6-42E9-9E5B-D5B6C210AC3F}" presName="txShp" presStyleLbl="node1" presStyleIdx="11" presStyleCnt="13">
        <dgm:presLayoutVars>
          <dgm:bulletEnabled val="1"/>
        </dgm:presLayoutVars>
      </dgm:prSet>
      <dgm:spPr/>
    </dgm:pt>
    <dgm:pt modelId="{92594C1F-97CF-4BE3-8C61-395FEBF1CC79}" type="pres">
      <dgm:prSet presAssocID="{7C3D41B5-79E5-4758-B8B7-69D8D83669A8}" presName="spacing" presStyleCnt="0"/>
      <dgm:spPr/>
    </dgm:pt>
    <dgm:pt modelId="{526B10FB-081E-4711-B1DF-C1F7BA8ADADA}" type="pres">
      <dgm:prSet presAssocID="{3607EFAB-0CBD-4504-8891-0DCB66340DD4}" presName="composite" presStyleCnt="0"/>
      <dgm:spPr/>
    </dgm:pt>
    <dgm:pt modelId="{752EDC6A-4F33-4A98-80B1-4E818EE340FC}" type="pres">
      <dgm:prSet presAssocID="{3607EFAB-0CBD-4504-8891-0DCB66340DD4}" presName="imgShp" presStyleLbl="fgImgPlace1" presStyleIdx="12" presStyleCnt="13"/>
      <dgm:spPr>
        <a:solidFill>
          <a:schemeClr val="accent1">
            <a:lumMod val="20000"/>
            <a:lumOff val="80000"/>
          </a:schemeClr>
        </a:solidFill>
      </dgm:spPr>
    </dgm:pt>
    <dgm:pt modelId="{AA3E5F94-1C34-48BF-9F7A-D577552B645A}" type="pres">
      <dgm:prSet presAssocID="{3607EFAB-0CBD-4504-8891-0DCB66340DD4}" presName="txShp" presStyleLbl="node1" presStyleIdx="12" presStyleCnt="13">
        <dgm:presLayoutVars>
          <dgm:bulletEnabled val="1"/>
        </dgm:presLayoutVars>
      </dgm:prSet>
      <dgm:spPr/>
    </dgm:pt>
  </dgm:ptLst>
  <dgm:cxnLst>
    <dgm:cxn modelId="{78C35A14-DD78-42A4-8508-4F8925A08024}" type="presOf" srcId="{4398148C-B9A6-42E9-9E5B-D5B6C210AC3F}" destId="{2B455E71-AD5B-4D93-B92B-D468658CFF9F}" srcOrd="0" destOrd="0" presId="urn:microsoft.com/office/officeart/2005/8/layout/vList3#1"/>
    <dgm:cxn modelId="{AD273E17-29BE-4730-8761-8EF80B5232E4}" type="presOf" srcId="{0B14151E-966F-40D5-8AB2-9821021185D9}" destId="{547C2477-1EB2-4217-931B-52F8A6381E85}" srcOrd="0" destOrd="0" presId="urn:microsoft.com/office/officeart/2005/8/layout/vList3#1"/>
    <dgm:cxn modelId="{C351921E-ED00-4227-B489-A0EC2EA437E2}" type="presOf" srcId="{ED0A4F50-1096-459D-9AC3-1B8DD1B4EC88}" destId="{D7667E66-C36A-4EDA-B061-04BEE3386911}" srcOrd="0" destOrd="0" presId="urn:microsoft.com/office/officeart/2005/8/layout/vList3#1"/>
    <dgm:cxn modelId="{A2657720-B134-4A34-9B9C-0B7434AD38EC}" type="presOf" srcId="{CCF60779-9E25-43FF-9E31-4784524BA96E}" destId="{6622E778-ECC7-42D2-84FB-2BA8615D607E}" srcOrd="0" destOrd="0" presId="urn:microsoft.com/office/officeart/2005/8/layout/vList3#1"/>
    <dgm:cxn modelId="{E3F25733-5A78-411A-B4E8-CD4B3CB1E4B4}" srcId="{A529343F-FDEA-46A4-9130-DE64657DF25F}" destId="{3CD4A596-B545-47F3-8584-6BC12062D7A7}" srcOrd="3" destOrd="0" parTransId="{05874C25-1072-4351-BB83-A5999B5F2E31}" sibTransId="{A1FB6663-82AB-4EBA-97CD-6B6C3084278F}"/>
    <dgm:cxn modelId="{890F4C3D-8F72-4A33-8865-5F767E348A6A}" type="presOf" srcId="{3607EFAB-0CBD-4504-8891-0DCB66340DD4}" destId="{AA3E5F94-1C34-48BF-9F7A-D577552B645A}" srcOrd="0" destOrd="0" presId="urn:microsoft.com/office/officeart/2005/8/layout/vList3#1"/>
    <dgm:cxn modelId="{F165645C-3DA9-4988-B422-85A88EB4CA12}" type="presOf" srcId="{ABDD2145-CECA-4ADA-94A6-D9FCDC821D47}" destId="{E2EBAF58-D732-4EBC-94EC-BE4CDD7A6497}" srcOrd="0" destOrd="0" presId="urn:microsoft.com/office/officeart/2005/8/layout/vList3#1"/>
    <dgm:cxn modelId="{F7B6EF5F-6264-426B-89F7-685B86FF9243}" type="presOf" srcId="{FA09439F-E480-4E75-BF2B-E0FACC038E4B}" destId="{5BA4F62A-7A78-4D93-AB4F-0A6E26B977AA}" srcOrd="0" destOrd="0" presId="urn:microsoft.com/office/officeart/2005/8/layout/vList3#1"/>
    <dgm:cxn modelId="{1E557260-6122-4C20-A410-C95F14005237}" srcId="{A529343F-FDEA-46A4-9130-DE64657DF25F}" destId="{C1064C55-9EC9-4997-8573-B3B976ADC6E3}" srcOrd="4" destOrd="0" parTransId="{737BA569-2D3B-46FF-85FE-AFAB8B181ABD}" sibTransId="{00163830-E32A-41E1-90A1-D5008482B06C}"/>
    <dgm:cxn modelId="{A82BFA4D-F434-4B79-ADF3-F11D5A945EA1}" srcId="{A529343F-FDEA-46A4-9130-DE64657DF25F}" destId="{8ACDD768-3C53-4670-B4B5-260588DF14AC}" srcOrd="2" destOrd="0" parTransId="{6EE09683-3BBF-4B9C-AA25-C344038DFA72}" sibTransId="{2C0331C4-9920-42A4-A010-224DBBEE94DA}"/>
    <dgm:cxn modelId="{87834650-5E24-43B7-B717-FACE902023EC}" srcId="{A529343F-FDEA-46A4-9130-DE64657DF25F}" destId="{3607EFAB-0CBD-4504-8891-0DCB66340DD4}" srcOrd="12" destOrd="0" parTransId="{AB05F1F7-3C07-47EE-B7FF-6AE9D28C0940}" sibTransId="{A74C92FA-ED69-4DFD-89F9-B2C75C4CA880}"/>
    <dgm:cxn modelId="{78564259-0526-4246-8996-02E0C9090678}" type="presOf" srcId="{C1064C55-9EC9-4997-8573-B3B976ADC6E3}" destId="{0B10C28A-5226-4DF7-8812-ECF76047D669}" srcOrd="0" destOrd="0" presId="urn:microsoft.com/office/officeart/2005/8/layout/vList3#1"/>
    <dgm:cxn modelId="{3EAC057D-DB39-414D-97A0-818F71F0B022}" srcId="{A529343F-FDEA-46A4-9130-DE64657DF25F}" destId="{4398148C-B9A6-42E9-9E5B-D5B6C210AC3F}" srcOrd="11" destOrd="0" parTransId="{A5F06D03-6A09-4526-9BC0-38C87E824133}" sibTransId="{7C3D41B5-79E5-4758-B8B7-69D8D83669A8}"/>
    <dgm:cxn modelId="{119A0282-BF52-4257-A211-D854BE8AFDE6}" type="presOf" srcId="{28503EB5-3989-4B0B-82DC-A8E5F51ACC41}" destId="{C124DB6B-77BD-46BF-8E3A-1AF8223E2D09}" srcOrd="0" destOrd="0" presId="urn:microsoft.com/office/officeart/2005/8/layout/vList3#1"/>
    <dgm:cxn modelId="{D7587A8F-6F38-4978-AA40-04741852195C}" srcId="{A529343F-FDEA-46A4-9130-DE64657DF25F}" destId="{0B14151E-966F-40D5-8AB2-9821021185D9}" srcOrd="6" destOrd="0" parTransId="{2CEAE55B-24C6-41F9-BDF7-78F11F8AB041}" sibTransId="{20C29B71-BE28-495C-8AD1-7C0AF12DD6DF}"/>
    <dgm:cxn modelId="{D81CEC97-A65C-4392-B3FC-E50888B703A5}" type="presOf" srcId="{247EE5D5-4BC6-4B8E-98DC-2201EEB7F58B}" destId="{2344B7BE-B9EC-4EFF-A2CE-8490B6653695}" srcOrd="0" destOrd="0" presId="urn:microsoft.com/office/officeart/2005/8/layout/vList3#1"/>
    <dgm:cxn modelId="{F45D379C-0754-477F-AF16-D573D180C857}" srcId="{A529343F-FDEA-46A4-9130-DE64657DF25F}" destId="{247EE5D5-4BC6-4B8E-98DC-2201EEB7F58B}" srcOrd="0" destOrd="0" parTransId="{3A7FADBC-0CEE-486F-88F9-8E4D85A26762}" sibTransId="{A92290B2-3885-4604-9533-F72C74A25B6C}"/>
    <dgm:cxn modelId="{5D13EE9F-09F6-4AE0-8554-C32BD0A245EE}" type="presOf" srcId="{A529343F-FDEA-46A4-9130-DE64657DF25F}" destId="{7DF02D23-7D97-45CF-89E0-030AAAE6AC52}" srcOrd="0" destOrd="0" presId="urn:microsoft.com/office/officeart/2005/8/layout/vList3#1"/>
    <dgm:cxn modelId="{674D1EA0-61BE-47F2-A3D3-245AD728D91C}" type="presOf" srcId="{964DAC49-AF01-41C1-87BA-4262AA483355}" destId="{E4851584-1344-4254-83E5-354807743A86}" srcOrd="0" destOrd="0" presId="urn:microsoft.com/office/officeart/2005/8/layout/vList3#1"/>
    <dgm:cxn modelId="{88BD04A7-1480-4415-8126-57791E2E9ADF}" srcId="{A529343F-FDEA-46A4-9130-DE64657DF25F}" destId="{964DAC49-AF01-41C1-87BA-4262AA483355}" srcOrd="10" destOrd="0" parTransId="{8EF6365E-7821-42B4-BF1B-B4456C8EC468}" sibTransId="{F012735A-1A56-4776-AC47-6B21076B47AA}"/>
    <dgm:cxn modelId="{870E0BB1-0EC5-4142-862A-E4D79FD7F05E}" type="presOf" srcId="{3CD4A596-B545-47F3-8584-6BC12062D7A7}" destId="{716DA00F-C237-40AF-B728-75FE5A9EE968}" srcOrd="0" destOrd="0" presId="urn:microsoft.com/office/officeart/2005/8/layout/vList3#1"/>
    <dgm:cxn modelId="{79D2ACC9-FFCA-457D-BE80-5BC122506917}" type="presOf" srcId="{8ACDD768-3C53-4670-B4B5-260588DF14AC}" destId="{1FBF11C9-D4B2-4F23-871B-E0C083EA599D}" srcOrd="0" destOrd="0" presId="urn:microsoft.com/office/officeart/2005/8/layout/vList3#1"/>
    <dgm:cxn modelId="{A0FF32D2-D113-4DD6-B307-3BFF8DAF1668}" srcId="{A529343F-FDEA-46A4-9130-DE64657DF25F}" destId="{28503EB5-3989-4B0B-82DC-A8E5F51ACC41}" srcOrd="9" destOrd="0" parTransId="{B1D7A7CE-1378-4236-96E5-893161C3E471}" sibTransId="{4796D584-56B4-4D78-9DAC-7149297C7E23}"/>
    <dgm:cxn modelId="{DDB6E5D2-93E2-4735-A5C8-9E0895D40012}" srcId="{A529343F-FDEA-46A4-9130-DE64657DF25F}" destId="{FA09439F-E480-4E75-BF2B-E0FACC038E4B}" srcOrd="1" destOrd="0" parTransId="{71F652E7-A38C-440E-92B5-C60C2B39E5BA}" sibTransId="{305EFFE9-93F5-4F2F-8D32-C2C235059A4E}"/>
    <dgm:cxn modelId="{BD903AD5-E2C6-48E8-95C3-039A0A6BCBE3}" srcId="{A529343F-FDEA-46A4-9130-DE64657DF25F}" destId="{CCF60779-9E25-43FF-9E31-4784524BA96E}" srcOrd="5" destOrd="0" parTransId="{3ED72F7C-5F4B-445F-AC71-35A3E43C34A8}" sibTransId="{355F9105-069F-4F04-8E92-2ED337FA6985}"/>
    <dgm:cxn modelId="{5E649DF1-32C3-459E-BF4D-A252825623BD}" srcId="{A529343F-FDEA-46A4-9130-DE64657DF25F}" destId="{ED0A4F50-1096-459D-9AC3-1B8DD1B4EC88}" srcOrd="7" destOrd="0" parTransId="{B41D9E72-E9EE-497F-8D82-400DCF5FE161}" sibTransId="{C0A1D126-70DF-497B-B28C-E38AA55EBCB1}"/>
    <dgm:cxn modelId="{47253EF8-4BA0-4425-BB84-ED387BE87A48}" srcId="{A529343F-FDEA-46A4-9130-DE64657DF25F}" destId="{ABDD2145-CECA-4ADA-94A6-D9FCDC821D47}" srcOrd="8" destOrd="0" parTransId="{711F7262-3C21-4408-9549-1BECC58D115E}" sibTransId="{11D2B024-E0D0-42E7-8BF9-B8883EFAE14E}"/>
    <dgm:cxn modelId="{367D899D-9FEA-45A1-9CAD-3E86AB5FF3E4}" type="presParOf" srcId="{7DF02D23-7D97-45CF-89E0-030AAAE6AC52}" destId="{444A1697-7204-48E8-AE08-38ACEB1A5DFC}" srcOrd="0" destOrd="0" presId="urn:microsoft.com/office/officeart/2005/8/layout/vList3#1"/>
    <dgm:cxn modelId="{C80CC63C-8148-4951-8728-2CA251E419CD}" type="presParOf" srcId="{444A1697-7204-48E8-AE08-38ACEB1A5DFC}" destId="{667A0357-930E-419F-8539-BF7E48F05256}" srcOrd="0" destOrd="0" presId="urn:microsoft.com/office/officeart/2005/8/layout/vList3#1"/>
    <dgm:cxn modelId="{4A2D8BA8-1CA6-47FA-BEF1-F9C4922D11B4}" type="presParOf" srcId="{444A1697-7204-48E8-AE08-38ACEB1A5DFC}" destId="{2344B7BE-B9EC-4EFF-A2CE-8490B6653695}" srcOrd="1" destOrd="0" presId="urn:microsoft.com/office/officeart/2005/8/layout/vList3#1"/>
    <dgm:cxn modelId="{3E118D7B-81A1-4926-9BD9-01AA0978F169}" type="presParOf" srcId="{7DF02D23-7D97-45CF-89E0-030AAAE6AC52}" destId="{06A75F44-FAB5-4394-989D-09434010C41E}" srcOrd="1" destOrd="0" presId="urn:microsoft.com/office/officeart/2005/8/layout/vList3#1"/>
    <dgm:cxn modelId="{71107A31-60BC-44C6-967A-E2715B99FA74}" type="presParOf" srcId="{7DF02D23-7D97-45CF-89E0-030AAAE6AC52}" destId="{14296033-68E3-4FAD-AD15-7EF84CD88DF2}" srcOrd="2" destOrd="0" presId="urn:microsoft.com/office/officeart/2005/8/layout/vList3#1"/>
    <dgm:cxn modelId="{6216957C-E868-4A82-9FFB-8CC550115EF8}" type="presParOf" srcId="{14296033-68E3-4FAD-AD15-7EF84CD88DF2}" destId="{D7C88AB1-2901-41E1-9268-4166D6275E7A}" srcOrd="0" destOrd="0" presId="urn:microsoft.com/office/officeart/2005/8/layout/vList3#1"/>
    <dgm:cxn modelId="{AE7BFA6F-58A1-44CB-81C7-1ECF132E08EC}" type="presParOf" srcId="{14296033-68E3-4FAD-AD15-7EF84CD88DF2}" destId="{5BA4F62A-7A78-4D93-AB4F-0A6E26B977AA}" srcOrd="1" destOrd="0" presId="urn:microsoft.com/office/officeart/2005/8/layout/vList3#1"/>
    <dgm:cxn modelId="{6AE1788A-E1EF-458E-8438-ED7766E5C1D4}" type="presParOf" srcId="{7DF02D23-7D97-45CF-89E0-030AAAE6AC52}" destId="{88023CB4-3047-4A04-9945-56EF9F837A3A}" srcOrd="3" destOrd="0" presId="urn:microsoft.com/office/officeart/2005/8/layout/vList3#1"/>
    <dgm:cxn modelId="{6D0B8520-647D-4D8A-AE3F-384492DB3177}" type="presParOf" srcId="{7DF02D23-7D97-45CF-89E0-030AAAE6AC52}" destId="{D8A233FB-C9B9-46A2-8822-5F9E00A293FB}" srcOrd="4" destOrd="0" presId="urn:microsoft.com/office/officeart/2005/8/layout/vList3#1"/>
    <dgm:cxn modelId="{E26134C9-2426-4AA9-9F31-5D73B6308164}" type="presParOf" srcId="{D8A233FB-C9B9-46A2-8822-5F9E00A293FB}" destId="{997EB380-E033-473B-8E73-ED2DCA88AAEA}" srcOrd="0" destOrd="0" presId="urn:microsoft.com/office/officeart/2005/8/layout/vList3#1"/>
    <dgm:cxn modelId="{F642C737-DE7D-4BC8-9A58-A09E90DB09B5}" type="presParOf" srcId="{D8A233FB-C9B9-46A2-8822-5F9E00A293FB}" destId="{1FBF11C9-D4B2-4F23-871B-E0C083EA599D}" srcOrd="1" destOrd="0" presId="urn:microsoft.com/office/officeart/2005/8/layout/vList3#1"/>
    <dgm:cxn modelId="{19D1B9B3-E856-4573-8FE5-D5BCE36E1210}" type="presParOf" srcId="{7DF02D23-7D97-45CF-89E0-030AAAE6AC52}" destId="{95C9F987-3669-4D11-9EB9-F5033B293804}" srcOrd="5" destOrd="0" presId="urn:microsoft.com/office/officeart/2005/8/layout/vList3#1"/>
    <dgm:cxn modelId="{D0D67082-82D0-4BD1-BF93-658A71367A1B}" type="presParOf" srcId="{7DF02D23-7D97-45CF-89E0-030AAAE6AC52}" destId="{250C68EE-8526-4505-9602-5718A6C7EE39}" srcOrd="6" destOrd="0" presId="urn:microsoft.com/office/officeart/2005/8/layout/vList3#1"/>
    <dgm:cxn modelId="{A861C8FB-CD55-4529-A97A-40003E980DA7}" type="presParOf" srcId="{250C68EE-8526-4505-9602-5718A6C7EE39}" destId="{C7277BEF-9D0D-4A1F-AA8F-717CDABB53F6}" srcOrd="0" destOrd="0" presId="urn:microsoft.com/office/officeart/2005/8/layout/vList3#1"/>
    <dgm:cxn modelId="{406E3577-A76D-4386-87E3-DCD88FA0B1F6}" type="presParOf" srcId="{250C68EE-8526-4505-9602-5718A6C7EE39}" destId="{716DA00F-C237-40AF-B728-75FE5A9EE968}" srcOrd="1" destOrd="0" presId="urn:microsoft.com/office/officeart/2005/8/layout/vList3#1"/>
    <dgm:cxn modelId="{03E7CDF3-3978-429F-8B7F-999C04E3EF69}" type="presParOf" srcId="{7DF02D23-7D97-45CF-89E0-030AAAE6AC52}" destId="{44FC45EA-4223-4668-A7CB-CB0D4644EE60}" srcOrd="7" destOrd="0" presId="urn:microsoft.com/office/officeart/2005/8/layout/vList3#1"/>
    <dgm:cxn modelId="{54AB7F79-26E4-4977-8658-6610DEC08BE5}" type="presParOf" srcId="{7DF02D23-7D97-45CF-89E0-030AAAE6AC52}" destId="{4329BBA8-1543-4B9C-A326-AADDD44703FD}" srcOrd="8" destOrd="0" presId="urn:microsoft.com/office/officeart/2005/8/layout/vList3#1"/>
    <dgm:cxn modelId="{A11A7331-7623-4870-93D5-5288DF52C529}" type="presParOf" srcId="{4329BBA8-1543-4B9C-A326-AADDD44703FD}" destId="{AE5E2E80-2A3B-4A8E-85A5-978CBE1E93FD}" srcOrd="0" destOrd="0" presId="urn:microsoft.com/office/officeart/2005/8/layout/vList3#1"/>
    <dgm:cxn modelId="{A975B845-50D9-4831-8584-C1D30A3A753A}" type="presParOf" srcId="{4329BBA8-1543-4B9C-A326-AADDD44703FD}" destId="{0B10C28A-5226-4DF7-8812-ECF76047D669}" srcOrd="1" destOrd="0" presId="urn:microsoft.com/office/officeart/2005/8/layout/vList3#1"/>
    <dgm:cxn modelId="{1C028713-7707-4F67-BC31-C5037E7CDA73}" type="presParOf" srcId="{7DF02D23-7D97-45CF-89E0-030AAAE6AC52}" destId="{A8E944B7-FFE4-4C81-A747-1427BC81BE29}" srcOrd="9" destOrd="0" presId="urn:microsoft.com/office/officeart/2005/8/layout/vList3#1"/>
    <dgm:cxn modelId="{561D21BE-1E8B-4D79-8FEA-7EAA9588AFC3}" type="presParOf" srcId="{7DF02D23-7D97-45CF-89E0-030AAAE6AC52}" destId="{C68AA51F-09D6-42DF-8749-25603623230A}" srcOrd="10" destOrd="0" presId="urn:microsoft.com/office/officeart/2005/8/layout/vList3#1"/>
    <dgm:cxn modelId="{30081E3F-E7F3-4415-A958-75D8A7C90810}" type="presParOf" srcId="{C68AA51F-09D6-42DF-8749-25603623230A}" destId="{ED52EF14-0B04-45B1-A256-73EA78957C2C}" srcOrd="0" destOrd="0" presId="urn:microsoft.com/office/officeart/2005/8/layout/vList3#1"/>
    <dgm:cxn modelId="{09485EA0-BE21-4642-AE5F-66CF8178A1F1}" type="presParOf" srcId="{C68AA51F-09D6-42DF-8749-25603623230A}" destId="{6622E778-ECC7-42D2-84FB-2BA8615D607E}" srcOrd="1" destOrd="0" presId="urn:microsoft.com/office/officeart/2005/8/layout/vList3#1"/>
    <dgm:cxn modelId="{87F2C385-3747-42DD-9A36-29E3F84421EE}" type="presParOf" srcId="{7DF02D23-7D97-45CF-89E0-030AAAE6AC52}" destId="{1D4EB977-F82B-4D8B-BBC2-1803B3EFB381}" srcOrd="11" destOrd="0" presId="urn:microsoft.com/office/officeart/2005/8/layout/vList3#1"/>
    <dgm:cxn modelId="{C069C431-7398-48FF-86FB-8C83D6AE199B}" type="presParOf" srcId="{7DF02D23-7D97-45CF-89E0-030AAAE6AC52}" destId="{44BC3ECA-6B22-4BD7-B16F-1AA42B1FE6BB}" srcOrd="12" destOrd="0" presId="urn:microsoft.com/office/officeart/2005/8/layout/vList3#1"/>
    <dgm:cxn modelId="{511DD535-FA4F-427A-8CE3-0875F2721D67}" type="presParOf" srcId="{44BC3ECA-6B22-4BD7-B16F-1AA42B1FE6BB}" destId="{CB266DD1-787F-4E8C-A6D9-E3E156342B67}" srcOrd="0" destOrd="0" presId="urn:microsoft.com/office/officeart/2005/8/layout/vList3#1"/>
    <dgm:cxn modelId="{2470FF4C-97C2-4FC5-B06C-54A03DEFB0F0}" type="presParOf" srcId="{44BC3ECA-6B22-4BD7-B16F-1AA42B1FE6BB}" destId="{547C2477-1EB2-4217-931B-52F8A6381E85}" srcOrd="1" destOrd="0" presId="urn:microsoft.com/office/officeart/2005/8/layout/vList3#1"/>
    <dgm:cxn modelId="{0FFD4DD8-011D-4201-800A-6B507C1BAD28}" type="presParOf" srcId="{7DF02D23-7D97-45CF-89E0-030AAAE6AC52}" destId="{76BC539A-1B63-4ABE-9BA9-454F185B2EAF}" srcOrd="13" destOrd="0" presId="urn:microsoft.com/office/officeart/2005/8/layout/vList3#1"/>
    <dgm:cxn modelId="{67436E61-CFAF-4D4C-B16F-8F9C9EAD66AE}" type="presParOf" srcId="{7DF02D23-7D97-45CF-89E0-030AAAE6AC52}" destId="{1DA5FC98-C3B2-4FBA-8B66-DABBDB5EB5EC}" srcOrd="14" destOrd="0" presId="urn:microsoft.com/office/officeart/2005/8/layout/vList3#1"/>
    <dgm:cxn modelId="{35686B91-438E-47EB-A184-FF97FED409A0}" type="presParOf" srcId="{1DA5FC98-C3B2-4FBA-8B66-DABBDB5EB5EC}" destId="{627E235D-F900-4C89-860E-4FF93A88E708}" srcOrd="0" destOrd="0" presId="urn:microsoft.com/office/officeart/2005/8/layout/vList3#1"/>
    <dgm:cxn modelId="{51687560-1A8F-4AC4-8871-B6C1D6BD7188}" type="presParOf" srcId="{1DA5FC98-C3B2-4FBA-8B66-DABBDB5EB5EC}" destId="{D7667E66-C36A-4EDA-B061-04BEE3386911}" srcOrd="1" destOrd="0" presId="urn:microsoft.com/office/officeart/2005/8/layout/vList3#1"/>
    <dgm:cxn modelId="{479F955C-AF51-4742-A3CA-3CA234493F3F}" type="presParOf" srcId="{7DF02D23-7D97-45CF-89E0-030AAAE6AC52}" destId="{043178C7-1D06-4369-B675-4ACC5E9E6F23}" srcOrd="15" destOrd="0" presId="urn:microsoft.com/office/officeart/2005/8/layout/vList3#1"/>
    <dgm:cxn modelId="{F47C47AC-591F-4447-9280-C9CFE0827B47}" type="presParOf" srcId="{7DF02D23-7D97-45CF-89E0-030AAAE6AC52}" destId="{83B27791-A7C9-4F69-9295-7432FC81B9E4}" srcOrd="16" destOrd="0" presId="urn:microsoft.com/office/officeart/2005/8/layout/vList3#1"/>
    <dgm:cxn modelId="{56CF94E8-A794-4F7A-874D-395AAEAA5808}" type="presParOf" srcId="{83B27791-A7C9-4F69-9295-7432FC81B9E4}" destId="{6DAAB4B7-2AF2-490B-A28C-B2FB81055939}" srcOrd="0" destOrd="0" presId="urn:microsoft.com/office/officeart/2005/8/layout/vList3#1"/>
    <dgm:cxn modelId="{E5F5EAAE-2BB7-4093-9234-B384F9B7867B}" type="presParOf" srcId="{83B27791-A7C9-4F69-9295-7432FC81B9E4}" destId="{E2EBAF58-D732-4EBC-94EC-BE4CDD7A6497}" srcOrd="1" destOrd="0" presId="urn:microsoft.com/office/officeart/2005/8/layout/vList3#1"/>
    <dgm:cxn modelId="{032E5C24-1B43-441D-9178-270421711D22}" type="presParOf" srcId="{7DF02D23-7D97-45CF-89E0-030AAAE6AC52}" destId="{92B5A3D6-1788-4BE5-889C-419253416367}" srcOrd="17" destOrd="0" presId="urn:microsoft.com/office/officeart/2005/8/layout/vList3#1"/>
    <dgm:cxn modelId="{B12291A8-EF41-4850-8C8F-56B4A1FC888F}" type="presParOf" srcId="{7DF02D23-7D97-45CF-89E0-030AAAE6AC52}" destId="{62B23DC1-FD85-4932-A4EC-52C6E73E0F03}" srcOrd="18" destOrd="0" presId="urn:microsoft.com/office/officeart/2005/8/layout/vList3#1"/>
    <dgm:cxn modelId="{57919832-673E-4992-B5F2-05F2D1B84C0D}" type="presParOf" srcId="{62B23DC1-FD85-4932-A4EC-52C6E73E0F03}" destId="{E3A5494E-F3EA-4F3C-8DE6-0B40FC4F5814}" srcOrd="0" destOrd="0" presId="urn:microsoft.com/office/officeart/2005/8/layout/vList3#1"/>
    <dgm:cxn modelId="{1895BF76-0E83-47DF-8F45-C15544F5DD5F}" type="presParOf" srcId="{62B23DC1-FD85-4932-A4EC-52C6E73E0F03}" destId="{C124DB6B-77BD-46BF-8E3A-1AF8223E2D09}" srcOrd="1" destOrd="0" presId="urn:microsoft.com/office/officeart/2005/8/layout/vList3#1"/>
    <dgm:cxn modelId="{8510FA40-D330-4A69-BA11-AB802E9A47EB}" type="presParOf" srcId="{7DF02D23-7D97-45CF-89E0-030AAAE6AC52}" destId="{A3DDE900-D8CE-4A53-BDEF-8E9F631614EF}" srcOrd="19" destOrd="0" presId="urn:microsoft.com/office/officeart/2005/8/layout/vList3#1"/>
    <dgm:cxn modelId="{BFE1B600-3212-4B4C-8A24-87FEC4A3EA47}" type="presParOf" srcId="{7DF02D23-7D97-45CF-89E0-030AAAE6AC52}" destId="{ED5AECEA-2652-48A0-859B-4EE51140BDFC}" srcOrd="20" destOrd="0" presId="urn:microsoft.com/office/officeart/2005/8/layout/vList3#1"/>
    <dgm:cxn modelId="{9436E890-2585-46E9-A294-FFB5E2D1B0A3}" type="presParOf" srcId="{ED5AECEA-2652-48A0-859B-4EE51140BDFC}" destId="{8E9A8C12-59F6-4575-8EFF-D330BCF3AD1E}" srcOrd="0" destOrd="0" presId="urn:microsoft.com/office/officeart/2005/8/layout/vList3#1"/>
    <dgm:cxn modelId="{88462A17-863C-4EEE-A1F9-A5440ECF5A1C}" type="presParOf" srcId="{ED5AECEA-2652-48A0-859B-4EE51140BDFC}" destId="{E4851584-1344-4254-83E5-354807743A86}" srcOrd="1" destOrd="0" presId="urn:microsoft.com/office/officeart/2005/8/layout/vList3#1"/>
    <dgm:cxn modelId="{0B0AE5FB-7FF1-4F65-9B36-E746174BE8B5}" type="presParOf" srcId="{7DF02D23-7D97-45CF-89E0-030AAAE6AC52}" destId="{8C601E25-6AA4-4C88-8446-E84221DCE600}" srcOrd="21" destOrd="0" presId="urn:microsoft.com/office/officeart/2005/8/layout/vList3#1"/>
    <dgm:cxn modelId="{21294B0D-B6B5-4563-8CB5-A20FE3956F2F}" type="presParOf" srcId="{7DF02D23-7D97-45CF-89E0-030AAAE6AC52}" destId="{9DA1F27B-57A2-4589-B542-D3E949C6C29F}" srcOrd="22" destOrd="0" presId="urn:microsoft.com/office/officeart/2005/8/layout/vList3#1"/>
    <dgm:cxn modelId="{20AE9742-E1AC-4F63-9F05-3CF84E3A0B6C}" type="presParOf" srcId="{9DA1F27B-57A2-4589-B542-D3E949C6C29F}" destId="{5E8F7700-EC83-4E77-BD8A-F3529BD8E042}" srcOrd="0" destOrd="0" presId="urn:microsoft.com/office/officeart/2005/8/layout/vList3#1"/>
    <dgm:cxn modelId="{B2459403-924B-4838-A1C4-032B566EF76F}" type="presParOf" srcId="{9DA1F27B-57A2-4589-B542-D3E949C6C29F}" destId="{2B455E71-AD5B-4D93-B92B-D468658CFF9F}" srcOrd="1" destOrd="0" presId="urn:microsoft.com/office/officeart/2005/8/layout/vList3#1"/>
    <dgm:cxn modelId="{DB8CAC76-8F4C-4779-B1A1-879C5DCA4833}" type="presParOf" srcId="{7DF02D23-7D97-45CF-89E0-030AAAE6AC52}" destId="{92594C1F-97CF-4BE3-8C61-395FEBF1CC79}" srcOrd="23" destOrd="0" presId="urn:microsoft.com/office/officeart/2005/8/layout/vList3#1"/>
    <dgm:cxn modelId="{C84883B1-96EE-4990-AC44-40B3B1FCACA8}" type="presParOf" srcId="{7DF02D23-7D97-45CF-89E0-030AAAE6AC52}" destId="{526B10FB-081E-4711-B1DF-C1F7BA8ADADA}" srcOrd="24" destOrd="0" presId="urn:microsoft.com/office/officeart/2005/8/layout/vList3#1"/>
    <dgm:cxn modelId="{CF96D9DF-7543-4092-B61E-5BF48BC6B95D}" type="presParOf" srcId="{526B10FB-081E-4711-B1DF-C1F7BA8ADADA}" destId="{752EDC6A-4F33-4A98-80B1-4E818EE340FC}" srcOrd="0" destOrd="0" presId="urn:microsoft.com/office/officeart/2005/8/layout/vList3#1"/>
    <dgm:cxn modelId="{64B6F0D6-2CB2-4409-9BFD-B29C125BB37E}" type="presParOf" srcId="{526B10FB-081E-4711-B1DF-C1F7BA8ADADA}" destId="{AA3E5F94-1C34-48BF-9F7A-D577552B645A}" srcOrd="1" destOrd="0" presId="urn:microsoft.com/office/officeart/2005/8/layout/vList3#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57F421-8595-4233-BB16-B9876944DFEA}" type="doc">
      <dgm:prSet loTypeId="urn:microsoft.com/office/officeart/2005/8/layout/vList2" loCatId="list" qsTypeId="urn:microsoft.com/office/officeart/2005/8/quickstyle/3d3" qsCatId="3D" csTypeId="urn:microsoft.com/office/officeart/2005/8/colors/accent1_2" csCatId="accent1" phldr="1"/>
      <dgm:spPr/>
      <dgm:t>
        <a:bodyPr/>
        <a:lstStyle/>
        <a:p>
          <a:endParaRPr lang="en-US"/>
        </a:p>
      </dgm:t>
    </dgm:pt>
    <dgm:pt modelId="{ADBD226C-0815-4C2A-8E6D-56D560DC6564}">
      <dgm:prSet custT="1"/>
      <dgm:spPr/>
      <dgm:t>
        <a:bodyPr/>
        <a:lstStyle/>
        <a:p>
          <a:pPr algn="ctr" rtl="0"/>
          <a:r>
            <a:rPr lang="en-GB" sz="2400" b="1" dirty="0">
              <a:latin typeface="Times New Roman" pitchFamily="18" charset="0"/>
              <a:cs typeface="Times New Roman" pitchFamily="18" charset="0"/>
            </a:rPr>
            <a:t>Prosthetic Arm</a:t>
          </a:r>
          <a:endParaRPr lang="en-US" sz="2400" b="1" dirty="0">
            <a:latin typeface="Times New Roman" pitchFamily="18" charset="0"/>
            <a:cs typeface="Times New Roman" pitchFamily="18" charset="0"/>
          </a:endParaRPr>
        </a:p>
      </dgm:t>
    </dgm:pt>
    <dgm:pt modelId="{15092F38-4B8B-44C6-B793-452F7A8C1B5E}" type="parTrans" cxnId="{9E021009-EEB2-481D-9637-51BDF03A2F42}">
      <dgm:prSet/>
      <dgm:spPr/>
      <dgm:t>
        <a:bodyPr/>
        <a:lstStyle/>
        <a:p>
          <a:endParaRPr lang="en-US" sz="2000"/>
        </a:p>
      </dgm:t>
    </dgm:pt>
    <dgm:pt modelId="{3B46030F-2F91-4F28-9BFE-43F59FBF44EA}" type="sibTrans" cxnId="{9E021009-EEB2-481D-9637-51BDF03A2F42}">
      <dgm:prSet/>
      <dgm:spPr/>
      <dgm:t>
        <a:bodyPr/>
        <a:lstStyle/>
        <a:p>
          <a:endParaRPr lang="en-US" sz="2000"/>
        </a:p>
      </dgm:t>
    </dgm:pt>
    <dgm:pt modelId="{56059DCF-48EC-4301-94EC-D97CB4F2E869}" type="pres">
      <dgm:prSet presAssocID="{2857F421-8595-4233-BB16-B9876944DFEA}" presName="linear" presStyleCnt="0">
        <dgm:presLayoutVars>
          <dgm:animLvl val="lvl"/>
          <dgm:resizeHandles val="exact"/>
        </dgm:presLayoutVars>
      </dgm:prSet>
      <dgm:spPr/>
    </dgm:pt>
    <dgm:pt modelId="{FDC4A6C9-8023-483A-BB2F-0DA573E12961}" type="pres">
      <dgm:prSet presAssocID="{ADBD226C-0815-4C2A-8E6D-56D560DC6564}" presName="parentText" presStyleLbl="node1" presStyleIdx="0" presStyleCnt="1" custScaleX="100000" custScaleY="37656" custLinFactY="-83766" custLinFactNeighborX="-34570" custLinFactNeighborY="-100000">
        <dgm:presLayoutVars>
          <dgm:chMax val="0"/>
          <dgm:bulletEnabled val="1"/>
        </dgm:presLayoutVars>
      </dgm:prSet>
      <dgm:spPr/>
    </dgm:pt>
  </dgm:ptLst>
  <dgm:cxnLst>
    <dgm:cxn modelId="{9E021009-EEB2-481D-9637-51BDF03A2F42}" srcId="{2857F421-8595-4233-BB16-B9876944DFEA}" destId="{ADBD226C-0815-4C2A-8E6D-56D560DC6564}" srcOrd="0" destOrd="0" parTransId="{15092F38-4B8B-44C6-B793-452F7A8C1B5E}" sibTransId="{3B46030F-2F91-4F28-9BFE-43F59FBF44EA}"/>
    <dgm:cxn modelId="{5802578B-DEE2-4702-A189-0F719C29AF37}" type="presOf" srcId="{ADBD226C-0815-4C2A-8E6D-56D560DC6564}" destId="{FDC4A6C9-8023-483A-BB2F-0DA573E12961}" srcOrd="0" destOrd="0" presId="urn:microsoft.com/office/officeart/2005/8/layout/vList2"/>
    <dgm:cxn modelId="{11ABEB9F-2F3F-48AA-8B00-03FA581644FD}" type="presOf" srcId="{2857F421-8595-4233-BB16-B9876944DFEA}" destId="{56059DCF-48EC-4301-94EC-D97CB4F2E869}" srcOrd="0" destOrd="0" presId="urn:microsoft.com/office/officeart/2005/8/layout/vList2"/>
    <dgm:cxn modelId="{95432714-6220-4ABB-95F1-FE5E09A520C5}" type="presParOf" srcId="{56059DCF-48EC-4301-94EC-D97CB4F2E869}" destId="{FDC4A6C9-8023-483A-BB2F-0DA573E12961}"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2446BD-A911-422F-8F6F-5D1CA3BCA975}" type="doc">
      <dgm:prSet loTypeId="urn:microsoft.com/office/officeart/2005/8/layout/vList2" loCatId="list" qsTypeId="urn:microsoft.com/office/officeart/2005/8/quickstyle/3d2#1" qsCatId="3D" csTypeId="urn:microsoft.com/office/officeart/2005/8/colors/accent1_2" csCatId="accent1"/>
      <dgm:spPr/>
      <dgm:t>
        <a:bodyPr/>
        <a:lstStyle/>
        <a:p>
          <a:endParaRPr lang="en-US"/>
        </a:p>
      </dgm:t>
    </dgm:pt>
    <dgm:pt modelId="{6D14FC26-B6D6-4F4B-B1FA-4CD92B98ACC0}">
      <dgm:prSet custT="1"/>
      <dgm:spPr/>
      <dgm:t>
        <a:bodyPr/>
        <a:lstStyle/>
        <a:p>
          <a:pPr algn="ctr" rtl="0"/>
          <a:r>
            <a:rPr lang="en-GB" sz="3600" b="1" dirty="0">
              <a:latin typeface="Times New Roman" pitchFamily="18" charset="0"/>
              <a:cs typeface="Times New Roman" pitchFamily="18" charset="0"/>
            </a:rPr>
            <a:t>Preamble</a:t>
          </a:r>
          <a:endParaRPr lang="en-US" sz="3600" b="1" dirty="0">
            <a:latin typeface="Times New Roman" pitchFamily="18" charset="0"/>
            <a:cs typeface="Times New Roman" pitchFamily="18" charset="0"/>
          </a:endParaRPr>
        </a:p>
      </dgm:t>
    </dgm:pt>
    <dgm:pt modelId="{B6BFFA6D-738B-4EB3-9A8E-F219E04DF9AB}" type="parTrans" cxnId="{1E4DB335-9C57-4228-9F2C-F5B768F21445}">
      <dgm:prSet/>
      <dgm:spPr/>
      <dgm:t>
        <a:bodyPr/>
        <a:lstStyle/>
        <a:p>
          <a:endParaRPr lang="en-US"/>
        </a:p>
      </dgm:t>
    </dgm:pt>
    <dgm:pt modelId="{DBB7CF2C-A45E-4915-B18B-44CB87726606}" type="sibTrans" cxnId="{1E4DB335-9C57-4228-9F2C-F5B768F21445}">
      <dgm:prSet/>
      <dgm:spPr/>
      <dgm:t>
        <a:bodyPr/>
        <a:lstStyle/>
        <a:p>
          <a:endParaRPr lang="en-US"/>
        </a:p>
      </dgm:t>
    </dgm:pt>
    <dgm:pt modelId="{72617C3E-F045-4F51-B9DE-B14B1DE9CC7B}" type="pres">
      <dgm:prSet presAssocID="{EB2446BD-A911-422F-8F6F-5D1CA3BCA975}" presName="linear" presStyleCnt="0">
        <dgm:presLayoutVars>
          <dgm:animLvl val="lvl"/>
          <dgm:resizeHandles val="exact"/>
        </dgm:presLayoutVars>
      </dgm:prSet>
      <dgm:spPr/>
    </dgm:pt>
    <dgm:pt modelId="{1E4171FC-6A26-4525-9F86-F913AFE7390E}" type="pres">
      <dgm:prSet presAssocID="{6D14FC26-B6D6-4F4B-B1FA-4CD92B98ACC0}" presName="parentText" presStyleLbl="node1" presStyleIdx="0" presStyleCnt="1" custLinFactX="-25669" custLinFactY="200000" custLinFactNeighborX="-100000" custLinFactNeighborY="294968">
        <dgm:presLayoutVars>
          <dgm:chMax val="0"/>
          <dgm:bulletEnabled val="1"/>
        </dgm:presLayoutVars>
      </dgm:prSet>
      <dgm:spPr/>
    </dgm:pt>
  </dgm:ptLst>
  <dgm:cxnLst>
    <dgm:cxn modelId="{FBD8511F-6A1C-4D2E-9717-A9A59A5B321C}" type="presOf" srcId="{EB2446BD-A911-422F-8F6F-5D1CA3BCA975}" destId="{72617C3E-F045-4F51-B9DE-B14B1DE9CC7B}" srcOrd="0" destOrd="0" presId="urn:microsoft.com/office/officeart/2005/8/layout/vList2"/>
    <dgm:cxn modelId="{1E4DB335-9C57-4228-9F2C-F5B768F21445}" srcId="{EB2446BD-A911-422F-8F6F-5D1CA3BCA975}" destId="{6D14FC26-B6D6-4F4B-B1FA-4CD92B98ACC0}" srcOrd="0" destOrd="0" parTransId="{B6BFFA6D-738B-4EB3-9A8E-F219E04DF9AB}" sibTransId="{DBB7CF2C-A45E-4915-B18B-44CB87726606}"/>
    <dgm:cxn modelId="{F1BEA340-92AF-497D-BAB0-4327AD6F739E}" type="presOf" srcId="{6D14FC26-B6D6-4F4B-B1FA-4CD92B98ACC0}" destId="{1E4171FC-6A26-4525-9F86-F913AFE7390E}" srcOrd="0" destOrd="0" presId="urn:microsoft.com/office/officeart/2005/8/layout/vList2"/>
    <dgm:cxn modelId="{E4B7C71B-C9CE-4B8A-9905-ADF2BD93FCAD}" type="presParOf" srcId="{72617C3E-F045-4F51-B9DE-B14B1DE9CC7B}" destId="{1E4171FC-6A26-4525-9F86-F913AFE7390E}"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4B7BE-B9EC-4EFF-A2CE-8490B6653695}">
      <dsp:nvSpPr>
        <dsp:cNvPr id="0" name=""/>
        <dsp:cNvSpPr/>
      </dsp:nvSpPr>
      <dsp:spPr>
        <a:xfrm rot="10800000">
          <a:off x="1392088" y="1993"/>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Preamble</a:t>
          </a:r>
        </a:p>
      </dsp:txBody>
      <dsp:txXfrm rot="10800000">
        <a:off x="1467850" y="1993"/>
        <a:ext cx="5150249" cy="303050"/>
      </dsp:txXfrm>
    </dsp:sp>
    <dsp:sp modelId="{667A0357-930E-419F-8539-BF7E48F05256}">
      <dsp:nvSpPr>
        <dsp:cNvPr id="0" name=""/>
        <dsp:cNvSpPr/>
      </dsp:nvSpPr>
      <dsp:spPr>
        <a:xfrm>
          <a:off x="1240563" y="1993"/>
          <a:ext cx="303050" cy="303050"/>
        </a:xfrm>
        <a:prstGeom prst="ellipse">
          <a:avLst/>
        </a:prstGeom>
        <a:solidFill>
          <a:srgbClr val="173559"/>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A4F62A-7A78-4D93-AB4F-0A6E26B977AA}">
      <dsp:nvSpPr>
        <dsp:cNvPr id="0" name=""/>
        <dsp:cNvSpPr/>
      </dsp:nvSpPr>
      <dsp:spPr>
        <a:xfrm rot="10800000">
          <a:off x="1392088" y="395506"/>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Statistics</a:t>
          </a:r>
        </a:p>
      </dsp:txBody>
      <dsp:txXfrm rot="10800000">
        <a:off x="1467850" y="395506"/>
        <a:ext cx="5150249" cy="303050"/>
      </dsp:txXfrm>
    </dsp:sp>
    <dsp:sp modelId="{D7C88AB1-2901-41E1-9268-4166D6275E7A}">
      <dsp:nvSpPr>
        <dsp:cNvPr id="0" name=""/>
        <dsp:cNvSpPr/>
      </dsp:nvSpPr>
      <dsp:spPr>
        <a:xfrm>
          <a:off x="1240563" y="395506"/>
          <a:ext cx="303050" cy="303050"/>
        </a:xfrm>
        <a:prstGeom prst="ellipse">
          <a:avLst/>
        </a:prstGeom>
        <a:solidFill>
          <a:srgbClr val="1D4575"/>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BF11C9-D4B2-4F23-871B-E0C083EA599D}">
      <dsp:nvSpPr>
        <dsp:cNvPr id="0" name=""/>
        <dsp:cNvSpPr/>
      </dsp:nvSpPr>
      <dsp:spPr>
        <a:xfrm rot="10800000">
          <a:off x="1392088" y="789020"/>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latin typeface="Times New Roman" panose="02020603050405020304" pitchFamily="18" charset="0"/>
              <a:cs typeface="Times New Roman" panose="02020603050405020304" pitchFamily="18" charset="0"/>
            </a:rPr>
            <a:t>Field Survey</a:t>
          </a:r>
          <a:endParaRPr lang="en-US" sz="2000" kern="1200" dirty="0"/>
        </a:p>
      </dsp:txBody>
      <dsp:txXfrm rot="10800000">
        <a:off x="1467850" y="789020"/>
        <a:ext cx="5150249" cy="303050"/>
      </dsp:txXfrm>
    </dsp:sp>
    <dsp:sp modelId="{997EB380-E033-473B-8E73-ED2DCA88AAEA}">
      <dsp:nvSpPr>
        <dsp:cNvPr id="0" name=""/>
        <dsp:cNvSpPr/>
      </dsp:nvSpPr>
      <dsp:spPr>
        <a:xfrm>
          <a:off x="1240563" y="789020"/>
          <a:ext cx="303050" cy="303050"/>
        </a:xfrm>
        <a:prstGeom prst="ellipse">
          <a:avLst/>
        </a:prstGeom>
        <a:solidFill>
          <a:schemeClr val="accent1">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6DA00F-C237-40AF-B728-75FE5A9EE968}">
      <dsp:nvSpPr>
        <dsp:cNvPr id="0" name=""/>
        <dsp:cNvSpPr/>
      </dsp:nvSpPr>
      <dsp:spPr>
        <a:xfrm rot="10800000">
          <a:off x="1392088" y="1182533"/>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Problem Definition</a:t>
          </a:r>
        </a:p>
      </dsp:txBody>
      <dsp:txXfrm rot="10800000">
        <a:off x="1467850" y="1182533"/>
        <a:ext cx="5150249" cy="303050"/>
      </dsp:txXfrm>
    </dsp:sp>
    <dsp:sp modelId="{C7277BEF-9D0D-4A1F-AA8F-717CDABB53F6}">
      <dsp:nvSpPr>
        <dsp:cNvPr id="0" name=""/>
        <dsp:cNvSpPr/>
      </dsp:nvSpPr>
      <dsp:spPr>
        <a:xfrm>
          <a:off x="1240563" y="1182533"/>
          <a:ext cx="303050" cy="303050"/>
        </a:xfrm>
        <a:prstGeom prst="ellipse">
          <a:avLst/>
        </a:prstGeom>
        <a:solidFill>
          <a:schemeClr val="accent1">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10C28A-5226-4DF7-8812-ECF76047D669}">
      <dsp:nvSpPr>
        <dsp:cNvPr id="0" name=""/>
        <dsp:cNvSpPr/>
      </dsp:nvSpPr>
      <dsp:spPr>
        <a:xfrm rot="10800000">
          <a:off x="1392088" y="1576047"/>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Literature Survey</a:t>
          </a:r>
        </a:p>
      </dsp:txBody>
      <dsp:txXfrm rot="10800000">
        <a:off x="1467850" y="1576047"/>
        <a:ext cx="5150249" cy="303050"/>
      </dsp:txXfrm>
    </dsp:sp>
    <dsp:sp modelId="{AE5E2E80-2A3B-4A8E-85A5-978CBE1E93FD}">
      <dsp:nvSpPr>
        <dsp:cNvPr id="0" name=""/>
        <dsp:cNvSpPr/>
      </dsp:nvSpPr>
      <dsp:spPr>
        <a:xfrm>
          <a:off x="1240563" y="1576047"/>
          <a:ext cx="303050" cy="303050"/>
        </a:xfrm>
        <a:prstGeom prst="ellipse">
          <a:avLst/>
        </a:prstGeom>
        <a:solidFill>
          <a:schemeClr val="accent1">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22E778-ECC7-42D2-84FB-2BA8615D607E}">
      <dsp:nvSpPr>
        <dsp:cNvPr id="0" name=""/>
        <dsp:cNvSpPr/>
      </dsp:nvSpPr>
      <dsp:spPr>
        <a:xfrm rot="10800000">
          <a:off x="1392088" y="1969561"/>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Project Objectives </a:t>
          </a:r>
        </a:p>
      </dsp:txBody>
      <dsp:txXfrm rot="10800000">
        <a:off x="1467850" y="1969561"/>
        <a:ext cx="5150249" cy="303050"/>
      </dsp:txXfrm>
    </dsp:sp>
    <dsp:sp modelId="{ED52EF14-0B04-45B1-A256-73EA78957C2C}">
      <dsp:nvSpPr>
        <dsp:cNvPr id="0" name=""/>
        <dsp:cNvSpPr/>
      </dsp:nvSpPr>
      <dsp:spPr>
        <a:xfrm>
          <a:off x="1240563" y="1969561"/>
          <a:ext cx="303050" cy="303050"/>
        </a:xfrm>
        <a:prstGeom prst="ellipse">
          <a:avLst/>
        </a:prstGeom>
        <a:solidFill>
          <a:schemeClr val="accent1">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7C2477-1EB2-4217-931B-52F8A6381E85}">
      <dsp:nvSpPr>
        <dsp:cNvPr id="0" name=""/>
        <dsp:cNvSpPr/>
      </dsp:nvSpPr>
      <dsp:spPr>
        <a:xfrm rot="10800000">
          <a:off x="1363502" y="2363074"/>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Hardware and Software</a:t>
          </a:r>
          <a:endParaRPr lang="en-GB" sz="2000" b="1" kern="1200" dirty="0">
            <a:latin typeface="Times New Roman" pitchFamily="18" charset="0"/>
            <a:cs typeface="Times New Roman" pitchFamily="18" charset="0"/>
          </a:endParaRPr>
        </a:p>
      </dsp:txBody>
      <dsp:txXfrm rot="10800000">
        <a:off x="1439264" y="2363074"/>
        <a:ext cx="5150249" cy="303050"/>
      </dsp:txXfrm>
    </dsp:sp>
    <dsp:sp modelId="{CB266DD1-787F-4E8C-A6D9-E3E156342B67}">
      <dsp:nvSpPr>
        <dsp:cNvPr id="0" name=""/>
        <dsp:cNvSpPr/>
      </dsp:nvSpPr>
      <dsp:spPr>
        <a:xfrm>
          <a:off x="1240563" y="2363074"/>
          <a:ext cx="303050" cy="303050"/>
        </a:xfrm>
        <a:prstGeom prst="ellipse">
          <a:avLst/>
        </a:prstGeom>
        <a:blipFill rotWithShape="0">
          <a:blip xmlns:r="http://schemas.openxmlformats.org/officeDocument/2006/relationships" r:embed="rId1"/>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667E66-C36A-4EDA-B061-04BEE3386911}">
      <dsp:nvSpPr>
        <dsp:cNvPr id="0" name=""/>
        <dsp:cNvSpPr/>
      </dsp:nvSpPr>
      <dsp:spPr>
        <a:xfrm rot="10800000">
          <a:off x="1392088" y="2756588"/>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Methodology and Flowchart </a:t>
          </a:r>
        </a:p>
      </dsp:txBody>
      <dsp:txXfrm rot="10800000">
        <a:off x="1467850" y="2756588"/>
        <a:ext cx="5150249" cy="303050"/>
      </dsp:txXfrm>
    </dsp:sp>
    <dsp:sp modelId="{627E235D-F900-4C89-860E-4FF93A88E708}">
      <dsp:nvSpPr>
        <dsp:cNvPr id="0" name=""/>
        <dsp:cNvSpPr/>
      </dsp:nvSpPr>
      <dsp:spPr>
        <a:xfrm>
          <a:off x="1240563" y="2756588"/>
          <a:ext cx="303050" cy="303050"/>
        </a:xfrm>
        <a:prstGeom prst="ellipse">
          <a:avLst/>
        </a:prstGeom>
        <a:solidFill>
          <a:srgbClr val="2A65AC"/>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EBAF58-D732-4EBC-94EC-BE4CDD7A6497}">
      <dsp:nvSpPr>
        <dsp:cNvPr id="0" name=""/>
        <dsp:cNvSpPr/>
      </dsp:nvSpPr>
      <dsp:spPr>
        <a:xfrm rot="10800000">
          <a:off x="1392088" y="3150101"/>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Work Done in Phase 1 and Phase 2 </a:t>
          </a:r>
        </a:p>
      </dsp:txBody>
      <dsp:txXfrm rot="10800000">
        <a:off x="1467850" y="3150101"/>
        <a:ext cx="5150249" cy="303050"/>
      </dsp:txXfrm>
    </dsp:sp>
    <dsp:sp modelId="{6DAAB4B7-2AF2-490B-A28C-B2FB81055939}">
      <dsp:nvSpPr>
        <dsp:cNvPr id="0" name=""/>
        <dsp:cNvSpPr/>
      </dsp:nvSpPr>
      <dsp:spPr>
        <a:xfrm>
          <a:off x="1240563" y="3150101"/>
          <a:ext cx="303050" cy="303050"/>
        </a:xfrm>
        <a:prstGeom prst="ellipse">
          <a:avLst/>
        </a:prstGeom>
        <a:solidFill>
          <a:srgbClr val="2A65AC"/>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24DB6B-77BD-46BF-8E3A-1AF8223E2D09}">
      <dsp:nvSpPr>
        <dsp:cNvPr id="0" name=""/>
        <dsp:cNvSpPr/>
      </dsp:nvSpPr>
      <dsp:spPr>
        <a:xfrm rot="10800000">
          <a:off x="1392088" y="3543615"/>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Results</a:t>
          </a:r>
        </a:p>
      </dsp:txBody>
      <dsp:txXfrm rot="10800000">
        <a:off x="1467850" y="3543615"/>
        <a:ext cx="5150249" cy="303050"/>
      </dsp:txXfrm>
    </dsp:sp>
    <dsp:sp modelId="{E3A5494E-F3EA-4F3C-8DE6-0B40FC4F5814}">
      <dsp:nvSpPr>
        <dsp:cNvPr id="0" name=""/>
        <dsp:cNvSpPr/>
      </dsp:nvSpPr>
      <dsp:spPr>
        <a:xfrm>
          <a:off x="1240563" y="3543615"/>
          <a:ext cx="303050" cy="303050"/>
        </a:xfrm>
        <a:prstGeom prst="ellipse">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851584-1344-4254-83E5-354807743A86}">
      <dsp:nvSpPr>
        <dsp:cNvPr id="0" name=""/>
        <dsp:cNvSpPr/>
      </dsp:nvSpPr>
      <dsp:spPr>
        <a:xfrm rot="10800000">
          <a:off x="1392088" y="3937128"/>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Advantages &amp; Applications</a:t>
          </a:r>
        </a:p>
      </dsp:txBody>
      <dsp:txXfrm rot="10800000">
        <a:off x="1467850" y="3937128"/>
        <a:ext cx="5150249" cy="303050"/>
      </dsp:txXfrm>
    </dsp:sp>
    <dsp:sp modelId="{8E9A8C12-59F6-4575-8EFF-D330BCF3AD1E}">
      <dsp:nvSpPr>
        <dsp:cNvPr id="0" name=""/>
        <dsp:cNvSpPr/>
      </dsp:nvSpPr>
      <dsp:spPr>
        <a:xfrm>
          <a:off x="1240563" y="3937128"/>
          <a:ext cx="303050" cy="303050"/>
        </a:xfrm>
        <a:prstGeom prst="ellipse">
          <a:avLst/>
        </a:prstGeom>
        <a:solidFill>
          <a:srgbClr val="A2C2E8"/>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455E71-AD5B-4D93-B92B-D468658CFF9F}">
      <dsp:nvSpPr>
        <dsp:cNvPr id="0" name=""/>
        <dsp:cNvSpPr/>
      </dsp:nvSpPr>
      <dsp:spPr>
        <a:xfrm rot="10800000">
          <a:off x="1392088" y="4330642"/>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Budget Estimation</a:t>
          </a:r>
          <a:endParaRPr lang="en-US" sz="2000" kern="1200" dirty="0"/>
        </a:p>
      </dsp:txBody>
      <dsp:txXfrm rot="10800000">
        <a:off x="1467850" y="4330642"/>
        <a:ext cx="5150249" cy="303050"/>
      </dsp:txXfrm>
    </dsp:sp>
    <dsp:sp modelId="{5E8F7700-EC83-4E77-BD8A-F3529BD8E042}">
      <dsp:nvSpPr>
        <dsp:cNvPr id="0" name=""/>
        <dsp:cNvSpPr/>
      </dsp:nvSpPr>
      <dsp:spPr>
        <a:xfrm>
          <a:off x="1240563" y="4330642"/>
          <a:ext cx="303050" cy="303050"/>
        </a:xfrm>
        <a:prstGeom prst="ellipse">
          <a:avLst/>
        </a:prstGeom>
        <a:solidFill>
          <a:schemeClr val="accent1">
            <a:lumMod val="40000"/>
            <a:lumOff val="6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3E5F94-1C34-48BF-9F7A-D577552B645A}">
      <dsp:nvSpPr>
        <dsp:cNvPr id="0" name=""/>
        <dsp:cNvSpPr/>
      </dsp:nvSpPr>
      <dsp:spPr>
        <a:xfrm rot="10800000">
          <a:off x="1392088" y="4724156"/>
          <a:ext cx="5226011" cy="303050"/>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637"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References</a:t>
          </a:r>
          <a:endParaRPr lang="en-US" sz="2000" kern="1200" dirty="0"/>
        </a:p>
      </dsp:txBody>
      <dsp:txXfrm rot="10800000">
        <a:off x="1467850" y="4724156"/>
        <a:ext cx="5150249" cy="303050"/>
      </dsp:txXfrm>
    </dsp:sp>
    <dsp:sp modelId="{752EDC6A-4F33-4A98-80B1-4E818EE340FC}">
      <dsp:nvSpPr>
        <dsp:cNvPr id="0" name=""/>
        <dsp:cNvSpPr/>
      </dsp:nvSpPr>
      <dsp:spPr>
        <a:xfrm>
          <a:off x="1240563" y="4724156"/>
          <a:ext cx="303050" cy="303050"/>
        </a:xfrm>
        <a:prstGeom prst="ellipse">
          <a:avLst/>
        </a:prstGeom>
        <a:solidFill>
          <a:schemeClr val="accent1">
            <a:lumMod val="20000"/>
            <a:lumOff val="80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4A6C9-8023-483A-BB2F-0DA573E12961}">
      <dsp:nvSpPr>
        <dsp:cNvPr id="0" name=""/>
        <dsp:cNvSpPr/>
      </dsp:nvSpPr>
      <dsp:spPr>
        <a:xfrm>
          <a:off x="0" y="0"/>
          <a:ext cx="3007858" cy="451149"/>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dirty="0">
              <a:latin typeface="Times New Roman" pitchFamily="18" charset="0"/>
              <a:cs typeface="Times New Roman" pitchFamily="18" charset="0"/>
            </a:rPr>
            <a:t>Prosthetic Arm</a:t>
          </a:r>
          <a:endParaRPr lang="en-US" sz="2400" b="1" kern="1200" dirty="0">
            <a:latin typeface="Times New Roman" pitchFamily="18" charset="0"/>
            <a:cs typeface="Times New Roman" pitchFamily="18" charset="0"/>
          </a:endParaRPr>
        </a:p>
      </dsp:txBody>
      <dsp:txXfrm>
        <a:off x="22023" y="22023"/>
        <a:ext cx="2963812" cy="4071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171FC-6A26-4525-9F86-F913AFE7390E}">
      <dsp:nvSpPr>
        <dsp:cNvPr id="0" name=""/>
        <dsp:cNvSpPr/>
      </dsp:nvSpPr>
      <dsp:spPr>
        <a:xfrm>
          <a:off x="0" y="621"/>
          <a:ext cx="2920754" cy="6071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Preamble</a:t>
          </a:r>
          <a:endParaRPr lang="en-US" sz="3600" b="1" kern="1200" dirty="0">
            <a:latin typeface="Times New Roman" pitchFamily="18" charset="0"/>
            <a:cs typeface="Times New Roman" pitchFamily="18" charset="0"/>
          </a:endParaRPr>
        </a:p>
      </dsp:txBody>
      <dsp:txXfrm>
        <a:off x="29637" y="30258"/>
        <a:ext cx="2861480" cy="547846"/>
      </dsp:txXfrm>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90FAC0-ACEB-43BE-A4CF-500CBF3322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06D0A21-2700-4F98-B105-39A6DFBEE5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B8D91D-7C1E-4CCF-BB0E-91FC48614E88}" type="datetime1">
              <a:rPr lang="en-US" smtClean="0"/>
              <a:t>5/29/2024</a:t>
            </a:fld>
            <a:endParaRPr lang="en-IN"/>
          </a:p>
        </p:txBody>
      </p:sp>
      <p:sp>
        <p:nvSpPr>
          <p:cNvPr id="4" name="Footer Placeholder 3">
            <a:extLst>
              <a:ext uri="{FF2B5EF4-FFF2-40B4-BE49-F238E27FC236}">
                <a16:creationId xmlns:a16="http://schemas.microsoft.com/office/drawing/2014/main" id="{2AC16486-ACCF-4826-9F73-E30A87991A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F9CF501-369A-4A99-98A7-0E5DC514C0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F7A1FB-F5DD-4167-969C-24E7091B9972}" type="slidenum">
              <a:rPr lang="en-IN" smtClean="0"/>
              <a:t>‹#›</a:t>
            </a:fld>
            <a:endParaRPr lang="en-IN"/>
          </a:p>
        </p:txBody>
      </p:sp>
    </p:spTree>
    <p:extLst>
      <p:ext uri="{BB962C8B-B14F-4D97-AF65-F5344CB8AC3E}">
        <p14:creationId xmlns:p14="http://schemas.microsoft.com/office/powerpoint/2010/main" val="114789727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E70F95-EDEC-48A9-8589-CDFF2B951714}" type="datetime1">
              <a:rPr lang="en-US" smtClean="0"/>
              <a:t>5/29/2024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013103-B9C9-488E-B47F-AFCE18D12D74}" type="slidenum">
              <a:rPr lang="en-IN" smtClean="0"/>
              <a:pPr/>
              <a:t>‹#›</a:t>
            </a:fld>
            <a:endParaRPr lang="en-IN"/>
          </a:p>
        </p:txBody>
      </p:sp>
    </p:spTree>
    <p:extLst>
      <p:ext uri="{BB962C8B-B14F-4D97-AF65-F5344CB8AC3E}">
        <p14:creationId xmlns:p14="http://schemas.microsoft.com/office/powerpoint/2010/main" val="98477857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013103-B9C9-488E-B47F-AFCE18D12D74}" type="slidenum">
              <a:rPr lang="en-IN" smtClean="0"/>
              <a:pPr/>
              <a:t>1</a:t>
            </a:fld>
            <a:endParaRPr lang="en-IN"/>
          </a:p>
        </p:txBody>
      </p:sp>
      <p:sp>
        <p:nvSpPr>
          <p:cNvPr id="5" name="Date Placeholder 4">
            <a:extLst>
              <a:ext uri="{FF2B5EF4-FFF2-40B4-BE49-F238E27FC236}">
                <a16:creationId xmlns:a16="http://schemas.microsoft.com/office/drawing/2014/main" id="{A99FB55D-939E-425C-8471-5E945F7D97C0}"/>
              </a:ext>
            </a:extLst>
          </p:cNvPr>
          <p:cNvSpPr>
            <a:spLocks noGrp="1"/>
          </p:cNvSpPr>
          <p:nvPr>
            <p:ph type="dt" idx="1"/>
          </p:nvPr>
        </p:nvSpPr>
        <p:spPr/>
        <p:txBody>
          <a:bodyPr/>
          <a:lstStyle/>
          <a:p>
            <a:fld id="{C26CB055-A2C5-4D49-91C1-3A12000AD7B3}" type="datetime1">
              <a:rPr lang="en-US" smtClean="0"/>
              <a:t>5/29/2024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k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kn-IN"/>
          </a:p>
        </p:txBody>
      </p:sp>
      <p:sp>
        <p:nvSpPr>
          <p:cNvPr id="4" name="Date Placeholder 3"/>
          <p:cNvSpPr>
            <a:spLocks noGrp="1"/>
          </p:cNvSpPr>
          <p:nvPr>
            <p:ph type="dt" sz="half" idx="10"/>
          </p:nvPr>
        </p:nvSpPr>
        <p:spPr/>
        <p:txBody>
          <a:bodyPr/>
          <a:lstStyle/>
          <a:p>
            <a:r>
              <a:rPr lang="en-US" dirty="0"/>
              <a:t>29/05/2024</a:t>
            </a:r>
          </a:p>
        </p:txBody>
      </p:sp>
      <p:sp>
        <p:nvSpPr>
          <p:cNvPr id="5" name="Footer Placeholder 4"/>
          <p:cNvSpPr>
            <a:spLocks noGrp="1"/>
          </p:cNvSpPr>
          <p:nvPr>
            <p:ph type="ftr" sz="quarter" idx="11"/>
          </p:nvPr>
        </p:nvSpPr>
        <p:spPr/>
        <p:txBody>
          <a:bodyPr/>
          <a:lstStyle/>
          <a:p>
            <a:r>
              <a:rPr lang="en-US"/>
              <a:t>Department of Electrical and Electronics Engineering,  ATMECE, 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244168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k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Date Placeholder 3"/>
          <p:cNvSpPr>
            <a:spLocks noGrp="1"/>
          </p:cNvSpPr>
          <p:nvPr>
            <p:ph type="dt" sz="half" idx="10"/>
          </p:nvPr>
        </p:nvSpPr>
        <p:spPr/>
        <p:txBody>
          <a:bodyPr/>
          <a:lstStyle/>
          <a:p>
            <a:r>
              <a:rPr lang="en-US" dirty="0"/>
              <a:t>29/05/2024</a:t>
            </a:r>
          </a:p>
        </p:txBody>
      </p:sp>
      <p:sp>
        <p:nvSpPr>
          <p:cNvPr id="5" name="Footer Placeholder 4"/>
          <p:cNvSpPr>
            <a:spLocks noGrp="1"/>
          </p:cNvSpPr>
          <p:nvPr>
            <p:ph type="ftr" sz="quarter" idx="11"/>
          </p:nvPr>
        </p:nvSpPr>
        <p:spPr/>
        <p:txBody>
          <a:bodyPr/>
          <a:lstStyle/>
          <a:p>
            <a:r>
              <a:rPr lang="en-US"/>
              <a:t>Department of Electrical and Electronics Engineering,  ATMECE, 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414101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endParaRPr lang="kn-IN"/>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Date Placeholder 3"/>
          <p:cNvSpPr>
            <a:spLocks noGrp="1"/>
          </p:cNvSpPr>
          <p:nvPr>
            <p:ph type="dt" sz="half" idx="10"/>
          </p:nvPr>
        </p:nvSpPr>
        <p:spPr/>
        <p:txBody>
          <a:bodyPr/>
          <a:lstStyle/>
          <a:p>
            <a:r>
              <a:rPr lang="en-US" dirty="0"/>
              <a:t>29/05/2024</a:t>
            </a:r>
          </a:p>
        </p:txBody>
      </p:sp>
      <p:sp>
        <p:nvSpPr>
          <p:cNvPr id="5" name="Footer Placeholder 4"/>
          <p:cNvSpPr>
            <a:spLocks noGrp="1"/>
          </p:cNvSpPr>
          <p:nvPr>
            <p:ph type="ftr" sz="quarter" idx="11"/>
          </p:nvPr>
        </p:nvSpPr>
        <p:spPr/>
        <p:txBody>
          <a:bodyPr/>
          <a:lstStyle/>
          <a:p>
            <a:r>
              <a:rPr lang="en-US"/>
              <a:t>Department of Electrical and Electronics Engineering,  ATMECE, 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1963955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k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Date Placeholder 3"/>
          <p:cNvSpPr>
            <a:spLocks noGrp="1"/>
          </p:cNvSpPr>
          <p:nvPr>
            <p:ph type="dt" sz="half" idx="10"/>
          </p:nvPr>
        </p:nvSpPr>
        <p:spPr/>
        <p:txBody>
          <a:bodyPr/>
          <a:lstStyle/>
          <a:p>
            <a:r>
              <a:rPr lang="en-US" dirty="0"/>
              <a:t>29/05/2024</a:t>
            </a:r>
          </a:p>
        </p:txBody>
      </p:sp>
      <p:sp>
        <p:nvSpPr>
          <p:cNvPr id="5" name="Footer Placeholder 4"/>
          <p:cNvSpPr>
            <a:spLocks noGrp="1"/>
          </p:cNvSpPr>
          <p:nvPr>
            <p:ph type="ftr" sz="quarter" idx="11"/>
          </p:nvPr>
        </p:nvSpPr>
        <p:spPr/>
        <p:txBody>
          <a:bodyPr/>
          <a:lstStyle/>
          <a:p>
            <a:r>
              <a:rPr lang="en-US"/>
              <a:t>Department of Electrical and Electronics Engineering,  ATMECE, 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2907426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k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29/05/2024</a:t>
            </a:r>
          </a:p>
        </p:txBody>
      </p:sp>
      <p:sp>
        <p:nvSpPr>
          <p:cNvPr id="5" name="Footer Placeholder 4"/>
          <p:cNvSpPr>
            <a:spLocks noGrp="1"/>
          </p:cNvSpPr>
          <p:nvPr>
            <p:ph type="ftr" sz="quarter" idx="11"/>
          </p:nvPr>
        </p:nvSpPr>
        <p:spPr/>
        <p:txBody>
          <a:bodyPr/>
          <a:lstStyle/>
          <a:p>
            <a:r>
              <a:rPr lang="en-US"/>
              <a:t>Department of Electrical and Electronics Engineering,  ATMECE, Mysuru</a:t>
            </a:r>
          </a:p>
        </p:txBody>
      </p:sp>
      <p:sp>
        <p:nvSpPr>
          <p:cNvPr id="6" name="Slide Number Placeholder 5"/>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99883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kn-IN"/>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5" name="Date Placeholder 4"/>
          <p:cNvSpPr>
            <a:spLocks noGrp="1"/>
          </p:cNvSpPr>
          <p:nvPr>
            <p:ph type="dt" sz="half" idx="10"/>
          </p:nvPr>
        </p:nvSpPr>
        <p:spPr/>
        <p:txBody>
          <a:bodyPr/>
          <a:lstStyle/>
          <a:p>
            <a:r>
              <a:rPr lang="en-US" dirty="0"/>
              <a:t>29/05/2024</a:t>
            </a:r>
          </a:p>
        </p:txBody>
      </p:sp>
      <p:sp>
        <p:nvSpPr>
          <p:cNvPr id="6" name="Footer Placeholder 5"/>
          <p:cNvSpPr>
            <a:spLocks noGrp="1"/>
          </p:cNvSpPr>
          <p:nvPr>
            <p:ph type="ftr" sz="quarter" idx="11"/>
          </p:nvPr>
        </p:nvSpPr>
        <p:spPr/>
        <p:txBody>
          <a:bodyPr/>
          <a:lstStyle/>
          <a:p>
            <a:r>
              <a:rPr lang="en-US"/>
              <a:t>Department of Electrical and Electronics Engineering,  ATMECE, Mysuru</a:t>
            </a:r>
          </a:p>
        </p:txBody>
      </p:sp>
      <p:sp>
        <p:nvSpPr>
          <p:cNvPr id="7" name="Slide Number Placeholder 6"/>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177365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k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7" name="Date Placeholder 6"/>
          <p:cNvSpPr>
            <a:spLocks noGrp="1"/>
          </p:cNvSpPr>
          <p:nvPr>
            <p:ph type="dt" sz="half" idx="10"/>
          </p:nvPr>
        </p:nvSpPr>
        <p:spPr/>
        <p:txBody>
          <a:bodyPr/>
          <a:lstStyle/>
          <a:p>
            <a:r>
              <a:rPr lang="en-US" dirty="0"/>
              <a:t>29/05/2024</a:t>
            </a:r>
          </a:p>
        </p:txBody>
      </p:sp>
      <p:sp>
        <p:nvSpPr>
          <p:cNvPr id="8" name="Footer Placeholder 7"/>
          <p:cNvSpPr>
            <a:spLocks noGrp="1"/>
          </p:cNvSpPr>
          <p:nvPr>
            <p:ph type="ftr" sz="quarter" idx="11"/>
          </p:nvPr>
        </p:nvSpPr>
        <p:spPr/>
        <p:txBody>
          <a:bodyPr/>
          <a:lstStyle/>
          <a:p>
            <a:r>
              <a:rPr lang="en-US"/>
              <a:t>Department of Electrical and Electronics Engineering,  ATMECE, Mysuru</a:t>
            </a:r>
          </a:p>
        </p:txBody>
      </p:sp>
      <p:sp>
        <p:nvSpPr>
          <p:cNvPr id="9" name="Slide Number Placeholder 8"/>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2258024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kn-IN"/>
          </a:p>
        </p:txBody>
      </p:sp>
      <p:sp>
        <p:nvSpPr>
          <p:cNvPr id="3" name="Date Placeholder 2"/>
          <p:cNvSpPr>
            <a:spLocks noGrp="1"/>
          </p:cNvSpPr>
          <p:nvPr>
            <p:ph type="dt" sz="half" idx="10"/>
          </p:nvPr>
        </p:nvSpPr>
        <p:spPr/>
        <p:txBody>
          <a:bodyPr/>
          <a:lstStyle/>
          <a:p>
            <a:r>
              <a:rPr lang="en-US" dirty="0"/>
              <a:t>29/05/2024</a:t>
            </a:r>
          </a:p>
        </p:txBody>
      </p:sp>
      <p:sp>
        <p:nvSpPr>
          <p:cNvPr id="4" name="Footer Placeholder 3"/>
          <p:cNvSpPr>
            <a:spLocks noGrp="1"/>
          </p:cNvSpPr>
          <p:nvPr>
            <p:ph type="ftr" sz="quarter" idx="11"/>
          </p:nvPr>
        </p:nvSpPr>
        <p:spPr/>
        <p:txBody>
          <a:bodyPr/>
          <a:lstStyle/>
          <a:p>
            <a:r>
              <a:rPr lang="en-US"/>
              <a:t>Department of Electrical and Electronics Engineering,  ATMECE, Mysuru</a:t>
            </a:r>
          </a:p>
        </p:txBody>
      </p:sp>
      <p:sp>
        <p:nvSpPr>
          <p:cNvPr id="5" name="Slide Number Placeholder 4"/>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108532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29/05/2024</a:t>
            </a:r>
          </a:p>
        </p:txBody>
      </p:sp>
      <p:sp>
        <p:nvSpPr>
          <p:cNvPr id="3" name="Footer Placeholder 2"/>
          <p:cNvSpPr>
            <a:spLocks noGrp="1"/>
          </p:cNvSpPr>
          <p:nvPr>
            <p:ph type="ftr" sz="quarter" idx="11"/>
          </p:nvPr>
        </p:nvSpPr>
        <p:spPr/>
        <p:txBody>
          <a:bodyPr/>
          <a:lstStyle/>
          <a:p>
            <a:r>
              <a:rPr lang="en-US"/>
              <a:t>Department of Electrical and Electronics Engineering,  ATMECE, Mysuru</a:t>
            </a:r>
          </a:p>
        </p:txBody>
      </p:sp>
      <p:sp>
        <p:nvSpPr>
          <p:cNvPr id="4" name="Slide Number Placeholder 3"/>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255728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endParaRPr lang="kn-IN"/>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29/05/2024</a:t>
            </a:r>
          </a:p>
        </p:txBody>
      </p:sp>
      <p:sp>
        <p:nvSpPr>
          <p:cNvPr id="6" name="Footer Placeholder 5"/>
          <p:cNvSpPr>
            <a:spLocks noGrp="1"/>
          </p:cNvSpPr>
          <p:nvPr>
            <p:ph type="ftr" sz="quarter" idx="11"/>
          </p:nvPr>
        </p:nvSpPr>
        <p:spPr/>
        <p:txBody>
          <a:bodyPr/>
          <a:lstStyle/>
          <a:p>
            <a:r>
              <a:rPr lang="en-US"/>
              <a:t>Department of Electrical and Electronics Engineering,  ATMECE, Mysuru</a:t>
            </a:r>
          </a:p>
        </p:txBody>
      </p:sp>
      <p:sp>
        <p:nvSpPr>
          <p:cNvPr id="7" name="Slide Number Placeholder 6"/>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300654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k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29/05/2024</a:t>
            </a:r>
          </a:p>
        </p:txBody>
      </p:sp>
      <p:sp>
        <p:nvSpPr>
          <p:cNvPr id="6" name="Footer Placeholder 5"/>
          <p:cNvSpPr>
            <a:spLocks noGrp="1"/>
          </p:cNvSpPr>
          <p:nvPr>
            <p:ph type="ftr" sz="quarter" idx="11"/>
          </p:nvPr>
        </p:nvSpPr>
        <p:spPr/>
        <p:txBody>
          <a:bodyPr/>
          <a:lstStyle/>
          <a:p>
            <a:r>
              <a:rPr lang="en-US"/>
              <a:t>Department of Electrical and Electronics Engineering,  ATMECE, Mysuru</a:t>
            </a:r>
          </a:p>
        </p:txBody>
      </p:sp>
      <p:sp>
        <p:nvSpPr>
          <p:cNvPr id="7" name="Slide Number Placeholder 6"/>
          <p:cNvSpPr>
            <a:spLocks noGrp="1"/>
          </p:cNvSpPr>
          <p:nvPr>
            <p:ph type="sldNum" sz="quarter" idx="12"/>
          </p:nvPr>
        </p:nvSpPr>
        <p:spPr/>
        <p:txBody>
          <a:bodyPr/>
          <a:lstStyle/>
          <a:p>
            <a:fld id="{8FA272BB-64A1-4A54-AE08-B088513E2C1B}" type="slidenum">
              <a:rPr lang="en-US" smtClean="0"/>
              <a:pPr/>
              <a:t>‹#›</a:t>
            </a:fld>
            <a:endParaRPr lang="en-US"/>
          </a:p>
        </p:txBody>
      </p:sp>
    </p:spTree>
    <p:extLst>
      <p:ext uri="{BB962C8B-B14F-4D97-AF65-F5344CB8AC3E}">
        <p14:creationId xmlns:p14="http://schemas.microsoft.com/office/powerpoint/2010/main" val="808647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kn-IN"/>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kn-IN"/>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29/05/2024</a:t>
            </a: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Electrical and Electronics Engineering,  ATMECE, Mysuru</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272BB-64A1-4A54-AE08-B088513E2C1B}" type="slidenum">
              <a:rPr lang="en-US" smtClean="0"/>
              <a:pPr/>
              <a:t>‹#›</a:t>
            </a:fld>
            <a:endParaRPr lang="en-US"/>
          </a:p>
        </p:txBody>
      </p:sp>
    </p:spTree>
    <p:extLst>
      <p:ext uri="{BB962C8B-B14F-4D97-AF65-F5344CB8AC3E}">
        <p14:creationId xmlns:p14="http://schemas.microsoft.com/office/powerpoint/2010/main" val="24900141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n-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comments" Target="../comments/comment1.xml"/><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20.gif"/></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23.jpeg"/><Relationship Id="rId4" Type="http://schemas.openxmlformats.org/officeDocument/2006/relationships/image" Target="../media/image3.jpeg"/><Relationship Id="rId9"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9.jpeg"/><Relationship Id="rId12" Type="http://schemas.microsoft.com/office/2007/relationships/diagramDrawing" Target="../diagrams/drawing1.xml"/><Relationship Id="rId2" Type="http://schemas.openxmlformats.org/officeDocument/2006/relationships/image" Target="../media/image8.gi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jpe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29.png"/><Relationship Id="rId5" Type="http://schemas.openxmlformats.org/officeDocument/2006/relationships/image" Target="../media/image4.png"/><Relationship Id="rId10" Type="http://schemas.openxmlformats.org/officeDocument/2006/relationships/image" Target="../media/image28.png"/><Relationship Id="rId4" Type="http://schemas.openxmlformats.org/officeDocument/2006/relationships/image" Target="../media/image3.jpe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webp"/><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34.png"/><Relationship Id="rId5" Type="http://schemas.openxmlformats.org/officeDocument/2006/relationships/image" Target="../media/image4.png"/><Relationship Id="rId10" Type="http://schemas.openxmlformats.org/officeDocument/2006/relationships/image" Target="../media/image33.jpeg"/><Relationship Id="rId4" Type="http://schemas.openxmlformats.org/officeDocument/2006/relationships/image" Target="../media/image3.jpe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11"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38.png"/><Relationship Id="rId4" Type="http://schemas.openxmlformats.org/officeDocument/2006/relationships/image" Target="../media/image3.jpeg"/><Relationship Id="rId9"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2.wdp"/><Relationship Id="rId7" Type="http://schemas.openxmlformats.org/officeDocument/2006/relationships/image" Target="../media/image4.png"/><Relationship Id="rId12"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31.png"/><Relationship Id="rId5" Type="http://schemas.openxmlformats.org/officeDocument/2006/relationships/image" Target="../media/image2.png"/><Relationship Id="rId10" Type="http://schemas.openxmlformats.org/officeDocument/2006/relationships/image" Target="../media/image39.png"/><Relationship Id="rId4" Type="http://schemas.openxmlformats.org/officeDocument/2006/relationships/image" Target="../media/image1.png"/><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45.png"/><Relationship Id="rId5" Type="http://schemas.openxmlformats.org/officeDocument/2006/relationships/image" Target="../media/image4.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jpeg"/><Relationship Id="rId9" Type="http://schemas.openxmlformats.org/officeDocument/2006/relationships/image" Target="../media/image43.png"/><Relationship Id="rId1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52.png"/><Relationship Id="rId4" Type="http://schemas.openxmlformats.org/officeDocument/2006/relationships/image" Target="../media/image2.png"/><Relationship Id="rId9" Type="http://schemas.openxmlformats.org/officeDocument/2006/relationships/image" Target="../media/image420.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1.png"/><Relationship Id="rId1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image" Target="../media/image7.png"/><Relationship Id="rId12" Type="http://schemas.microsoft.com/office/2007/relationships/diagramDrawing" Target="../diagrams/drawing2.xml"/><Relationship Id="rId17" Type="http://schemas.openxmlformats.org/officeDocument/2006/relationships/diagramQuickStyle" Target="../diagrams/quickStyle3.xml"/><Relationship Id="rId2" Type="http://schemas.openxmlformats.org/officeDocument/2006/relationships/image" Target="../media/image1.png"/><Relationship Id="rId16" Type="http://schemas.openxmlformats.org/officeDocument/2006/relationships/diagramLayout" Target="../diagrams/layout3.xml"/><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diagramColors" Target="../diagrams/colors2.xml"/><Relationship Id="rId5" Type="http://schemas.openxmlformats.org/officeDocument/2006/relationships/image" Target="../media/image4.png"/><Relationship Id="rId15" Type="http://schemas.openxmlformats.org/officeDocument/2006/relationships/diagramData" Target="../diagrams/data3.xml"/><Relationship Id="rId10" Type="http://schemas.openxmlformats.org/officeDocument/2006/relationships/diagramQuickStyle" Target="../diagrams/quickStyle2.xml"/><Relationship Id="rId19" Type="http://schemas.microsoft.com/office/2007/relationships/diagramDrawing" Target="../diagrams/drawing3.xml"/><Relationship Id="rId4" Type="http://schemas.openxmlformats.org/officeDocument/2006/relationships/image" Target="../media/image3.jpeg"/><Relationship Id="rId9" Type="http://schemas.openxmlformats.org/officeDocument/2006/relationships/diagramLayout" Target="../diagrams/layout2.xml"/><Relationship Id="rId14" Type="http://schemas.openxmlformats.org/officeDocument/2006/relationships/image" Target="../media/image12.gif"/></Relationships>
</file>

<file path=ppt/slides/_rels/slide30.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470.png"/><Relationship Id="rId5" Type="http://schemas.openxmlformats.org/officeDocument/2006/relationships/image" Target="../media/image4.png"/><Relationship Id="rId10" Type="http://schemas.openxmlformats.org/officeDocument/2006/relationships/image" Target="../media/image460.png"/><Relationship Id="rId4" Type="http://schemas.openxmlformats.org/officeDocument/2006/relationships/image" Target="../media/image3.jpeg"/><Relationship Id="rId9" Type="http://schemas.openxmlformats.org/officeDocument/2006/relationships/image" Target="../media/image450.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10" Type="http://schemas.openxmlformats.org/officeDocument/2006/relationships/image" Target="../media/image56.png"/><Relationship Id="rId4" Type="http://schemas.openxmlformats.org/officeDocument/2006/relationships/image" Target="../media/image1.pn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jpeg"/><Relationship Id="rId11" Type="http://schemas.openxmlformats.org/officeDocument/2006/relationships/image" Target="../media/image57.png"/><Relationship Id="rId5" Type="http://schemas.openxmlformats.org/officeDocument/2006/relationships/image" Target="../media/image2.png"/><Relationship Id="rId10" Type="http://schemas.openxmlformats.org/officeDocument/2006/relationships/image" Target="../media/image58.png"/><Relationship Id="rId4" Type="http://schemas.openxmlformats.org/officeDocument/2006/relationships/image" Target="../media/image1.png"/><Relationship Id="rId9" Type="http://schemas.openxmlformats.org/officeDocument/2006/relationships/image" Target="../media/image7.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48.xml.rels><?xml version="1.0" encoding="UTF-8" standalone="yes"?>
<Relationships xmlns="http://schemas.openxmlformats.org/package/2006/relationships"><Relationship Id="rId8" Type="http://schemas.openxmlformats.org/officeDocument/2006/relationships/hyperlink" Target="https://docs.scipy.org/doc/scipy/reference/generated/scipy.signal.butter.html" TargetMode="External"/><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hyperlink" Target="https://upsidedownlabs.tech/" TargetMode="External"/><Relationship Id="rId4" Type="http://schemas.openxmlformats.org/officeDocument/2006/relationships/image" Target="../media/image3.jpeg"/><Relationship Id="rId9" Type="http://schemas.openxmlformats.org/officeDocument/2006/relationships/hyperlink" Target="https://courses.ideate.cmu.edu/16-223/f2020/Arduino/FilterDemos/filter_gen.py"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hyperlink" Target="https://pixabay.com/en/thank-you-text-message-note-39418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3718" y="1699066"/>
            <a:ext cx="10221295" cy="1701720"/>
          </a:xfr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1001">
            <a:schemeClr val="dk2"/>
          </a:fillRef>
          <a:effectRef idx="0">
            <a:scrgbClr r="0" g="0" b="0"/>
          </a:effectRef>
          <a:fontRef idx="major"/>
        </p:style>
        <p:txBody>
          <a:bodyPr>
            <a:noAutofit/>
          </a:bodyPr>
          <a:lstStyle/>
          <a:p>
            <a:r>
              <a:rPr lang="en-US" sz="3200" b="1" dirty="0">
                <a:solidFill>
                  <a:srgbClr val="FFC000"/>
                </a:solidFill>
                <a:latin typeface="Times New Roman" panose="02020603050405020304" pitchFamily="18" charset="0"/>
                <a:cs typeface="Times New Roman" panose="02020603050405020304" pitchFamily="18" charset="0"/>
              </a:rPr>
              <a:t> MYOELECTRIC TRANSRADIAL PROSTHETIC ARM FOR UPPER LIMB DISARTICULATION</a:t>
            </a:r>
            <a:endParaRPr lang="en-IN" sz="3200" b="1" dirty="0">
              <a:solidFill>
                <a:srgbClr val="FFC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36987" y="4021800"/>
            <a:ext cx="3721273" cy="1701720"/>
          </a:xfrm>
          <a:ln/>
        </p:spPr>
        <p:style>
          <a:lnRef idx="2">
            <a:schemeClr val="accent1"/>
          </a:lnRef>
          <a:fillRef idx="1">
            <a:schemeClr val="lt1"/>
          </a:fillRef>
          <a:effectRef idx="0">
            <a:schemeClr val="accent1"/>
          </a:effectRef>
          <a:fontRef idx="minor">
            <a:schemeClr val="dk1"/>
          </a:fontRef>
        </p:style>
        <p:txBody>
          <a:bodyPr>
            <a:normAutofit/>
          </a:bodyPr>
          <a:lstStyle/>
          <a:p>
            <a:pPr algn="ctr"/>
            <a:r>
              <a:rPr lang="en-US" sz="2000" b="1" dirty="0">
                <a:solidFill>
                  <a:schemeClr val="tx1"/>
                </a:solidFill>
                <a:latin typeface="Times New Roman" pitchFamily="18" charset="0"/>
                <a:cs typeface="Times New Roman" pitchFamily="18" charset="0"/>
              </a:rPr>
              <a:t>Presented By,</a:t>
            </a:r>
          </a:p>
          <a:p>
            <a:r>
              <a:rPr lang="en-IN" sz="2000" b="1" dirty="0">
                <a:solidFill>
                  <a:srgbClr val="002060"/>
                </a:solidFill>
                <a:latin typeface="Times New Roman" panose="02020603050405020304" pitchFamily="18" charset="0"/>
                <a:cs typeface="Times New Roman" panose="02020603050405020304" pitchFamily="18" charset="0"/>
              </a:rPr>
              <a:t>AKILESH P           4AD20EE003</a:t>
            </a:r>
          </a:p>
          <a:p>
            <a:r>
              <a:rPr lang="en-IN" sz="2000" b="1" dirty="0">
                <a:solidFill>
                  <a:srgbClr val="002060"/>
                </a:solidFill>
                <a:latin typeface="Times New Roman" panose="02020603050405020304" pitchFamily="18" charset="0"/>
                <a:cs typeface="Times New Roman" panose="02020603050405020304" pitchFamily="18" charset="0"/>
              </a:rPr>
              <a:t>KARTHIK R         4AD20EE009</a:t>
            </a:r>
          </a:p>
          <a:p>
            <a:r>
              <a:rPr lang="en-IN" sz="2000" b="1" dirty="0">
                <a:solidFill>
                  <a:srgbClr val="002060"/>
                </a:solidFill>
                <a:latin typeface="Times New Roman" panose="02020603050405020304" pitchFamily="18" charset="0"/>
                <a:cs typeface="Times New Roman" panose="02020603050405020304" pitchFamily="18" charset="0"/>
              </a:rPr>
              <a:t>LAVANYA G K     4AD20EE010</a:t>
            </a:r>
          </a:p>
          <a:p>
            <a:pPr algn="l"/>
            <a:endParaRPr lang="en-IN" sz="2000" b="1" dirty="0">
              <a:solidFill>
                <a:srgbClr val="002060"/>
              </a:solidFill>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2864" t="9660" r="3165" b="11572"/>
          <a:stretch>
            <a:fillRect/>
          </a:stretch>
        </p:blipFill>
        <p:spPr bwMode="auto">
          <a:xfrm>
            <a:off x="518447" y="415049"/>
            <a:ext cx="2790239" cy="1015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9599" t="4800" r="11200" b="6400"/>
          <a:stretch>
            <a:fillRect/>
          </a:stretch>
        </p:blipFill>
        <p:spPr bwMode="auto">
          <a:xfrm>
            <a:off x="10439821" y="435534"/>
            <a:ext cx="977065" cy="10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5" cstate="print">
            <a:extLst>
              <a:ext uri="{28A0092B-C50C-407E-A947-70E740481C1C}">
                <a14:useLocalDpi xmlns:a14="http://schemas.microsoft.com/office/drawing/2010/main" val="0"/>
              </a:ext>
            </a:extLst>
          </a:blip>
          <a:srcRect l="526" t="-1170" r="57426" b="6367"/>
          <a:stretch>
            <a:fillRect/>
          </a:stretch>
        </p:blipFill>
        <p:spPr bwMode="auto">
          <a:xfrm>
            <a:off x="8193959" y="383937"/>
            <a:ext cx="1054508" cy="107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a:grpSpLocks/>
          </p:cNvGrpSpPr>
          <p:nvPr/>
        </p:nvGrpSpPr>
        <p:grpSpPr bwMode="auto">
          <a:xfrm>
            <a:off x="9248468" y="595522"/>
            <a:ext cx="1114425" cy="781050"/>
            <a:chOff x="0" y="0"/>
            <a:chExt cx="1110192" cy="778933"/>
          </a:xfrm>
        </p:grpSpPr>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7"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13" descr="VTU-logo">
            <a:extLst>
              <a:ext uri="{FF2B5EF4-FFF2-40B4-BE49-F238E27FC236}">
                <a16:creationId xmlns:a16="http://schemas.microsoft.com/office/drawing/2014/main" id="{76DA6C6E-77AE-49DB-B219-FFD528259EB7}"/>
              </a:ext>
            </a:extLst>
          </p:cNvPr>
          <p:cNvPicPr>
            <a:picLocks noChangeAspect="1" noChangeArrowheads="1"/>
          </p:cNvPicPr>
          <p:nvPr/>
        </p:nvPicPr>
        <p:blipFill>
          <a:blip r:embed="rId8" cstate="print"/>
          <a:srcRect/>
          <a:stretch>
            <a:fillRect/>
          </a:stretch>
        </p:blipFill>
        <p:spPr bwMode="auto">
          <a:xfrm>
            <a:off x="5343387" y="306948"/>
            <a:ext cx="952500" cy="1209675"/>
          </a:xfrm>
          <a:prstGeom prst="rect">
            <a:avLst/>
          </a:prstGeom>
          <a:noFill/>
          <a:ln w="9525">
            <a:noFill/>
            <a:miter lim="800000"/>
            <a:headEnd/>
            <a:tailEnd/>
          </a:ln>
        </p:spPr>
      </p:pic>
      <p:sp>
        <p:nvSpPr>
          <p:cNvPr id="16" name="Subtitle 2"/>
          <p:cNvSpPr txBox="1">
            <a:spLocks/>
          </p:cNvSpPr>
          <p:nvPr/>
        </p:nvSpPr>
        <p:spPr>
          <a:xfrm>
            <a:off x="5174804" y="3748732"/>
            <a:ext cx="5980209" cy="2147864"/>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000" b="1" dirty="0">
                <a:solidFill>
                  <a:schemeClr val="tx1"/>
                </a:solidFill>
                <a:latin typeface="Times New Roman" pitchFamily="18" charset="0"/>
                <a:cs typeface="Times New Roman" pitchFamily="18" charset="0"/>
              </a:rPr>
              <a:t>Under the Guidance of,</a:t>
            </a:r>
          </a:p>
          <a:p>
            <a:r>
              <a:rPr lang="en-US" sz="2000" b="1" dirty="0">
                <a:solidFill>
                  <a:srgbClr val="002060"/>
                </a:solidFill>
                <a:latin typeface="Times New Roman" pitchFamily="18" charset="0"/>
                <a:cs typeface="Times New Roman" pitchFamily="18" charset="0"/>
              </a:rPr>
              <a:t>Mr. Shreeshayana R</a:t>
            </a:r>
          </a:p>
          <a:p>
            <a:r>
              <a:rPr lang="en-US" sz="2000" b="1" dirty="0">
                <a:solidFill>
                  <a:srgbClr val="002060"/>
                </a:solidFill>
                <a:latin typeface="Times New Roman" pitchFamily="18" charset="0"/>
                <a:cs typeface="Times New Roman" pitchFamily="18" charset="0"/>
              </a:rPr>
              <a:t>Assistant Professor</a:t>
            </a:r>
          </a:p>
          <a:p>
            <a:r>
              <a:rPr lang="en-US" sz="2000" b="1" dirty="0">
                <a:solidFill>
                  <a:srgbClr val="002060"/>
                </a:solidFill>
                <a:latin typeface="Times New Roman" pitchFamily="18" charset="0"/>
                <a:cs typeface="Times New Roman" pitchFamily="18" charset="0"/>
              </a:rPr>
              <a:t>Department of Electrical &amp; Electronics Engineering</a:t>
            </a:r>
          </a:p>
          <a:p>
            <a:r>
              <a:rPr lang="en-US" sz="2000" b="1" dirty="0">
                <a:solidFill>
                  <a:srgbClr val="002060"/>
                </a:solidFill>
                <a:latin typeface="Times New Roman" pitchFamily="18" charset="0"/>
                <a:cs typeface="Times New Roman" pitchFamily="18" charset="0"/>
              </a:rPr>
              <a:t>ATME College of Engineering, Mysuru</a:t>
            </a:r>
          </a:p>
        </p:txBody>
      </p:sp>
      <p:pic>
        <p:nvPicPr>
          <p:cNvPr id="17" name="image10.png"/>
          <p:cNvPicPr/>
          <p:nvPr/>
        </p:nvPicPr>
        <p:blipFill>
          <a:blip r:embed="rId9" cstate="print"/>
          <a:srcRect/>
          <a:stretch>
            <a:fillRect/>
          </a:stretch>
        </p:blipFill>
        <p:spPr>
          <a:xfrm>
            <a:off x="7029449" y="428626"/>
            <a:ext cx="1309251" cy="973676"/>
          </a:xfrm>
          <a:prstGeom prst="rect">
            <a:avLst/>
          </a:prstGeom>
          <a:ln/>
        </p:spPr>
      </p:pic>
      <p:sp>
        <p:nvSpPr>
          <p:cNvPr id="4" name="Date Placeholder 3">
            <a:extLst>
              <a:ext uri="{FF2B5EF4-FFF2-40B4-BE49-F238E27FC236}">
                <a16:creationId xmlns:a16="http://schemas.microsoft.com/office/drawing/2014/main" id="{253340D9-1CD3-4B73-9FA1-2A98CC96C73D}"/>
              </a:ext>
            </a:extLst>
          </p:cNvPr>
          <p:cNvSpPr>
            <a:spLocks noGrp="1"/>
          </p:cNvSpPr>
          <p:nvPr>
            <p:ph type="dt" sz="half" idx="10"/>
          </p:nvPr>
        </p:nvSpPr>
        <p:spPr>
          <a:xfrm>
            <a:off x="282045" y="6324430"/>
            <a:ext cx="2844800" cy="365125"/>
          </a:xfrm>
        </p:spPr>
        <p:txBody>
          <a:bodyPr/>
          <a:lstStyle/>
          <a:p>
            <a:r>
              <a:rPr lang="en-US" dirty="0"/>
              <a:t>29/05/2024</a:t>
            </a:r>
          </a:p>
        </p:txBody>
      </p:sp>
    </p:spTree>
    <p:extLst>
      <p:ext uri="{BB962C8B-B14F-4D97-AF65-F5344CB8AC3E}">
        <p14:creationId xmlns:p14="http://schemas.microsoft.com/office/powerpoint/2010/main" val="2359986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5" name="Group 34">
            <a:extLst>
              <a:ext uri="{FF2B5EF4-FFF2-40B4-BE49-F238E27FC236}">
                <a16:creationId xmlns:a16="http://schemas.microsoft.com/office/drawing/2014/main" id="{C3B14E77-C2A3-4E07-93E6-BD6425FAB29D}"/>
              </a:ext>
            </a:extLst>
          </p:cNvPr>
          <p:cNvGrpSpPr/>
          <p:nvPr/>
        </p:nvGrpSpPr>
        <p:grpSpPr>
          <a:xfrm>
            <a:off x="3327820" y="199959"/>
            <a:ext cx="4486275" cy="645785"/>
            <a:chOff x="0" y="0"/>
            <a:chExt cx="4486275" cy="645785"/>
          </a:xfrm>
          <a:scene3d>
            <a:camera prst="orthographicFront"/>
            <a:lightRig rig="threePt" dir="t">
              <a:rot lat="0" lon="0" rev="7500000"/>
            </a:lightRig>
          </a:scene3d>
        </p:grpSpPr>
        <p:sp>
          <p:nvSpPr>
            <p:cNvPr id="37" name="Rectangle: Rounded Corners 36">
              <a:extLst>
                <a:ext uri="{FF2B5EF4-FFF2-40B4-BE49-F238E27FC236}">
                  <a16:creationId xmlns:a16="http://schemas.microsoft.com/office/drawing/2014/main" id="{0A5B0D8B-D013-4514-B8C6-4404AF7DE0E3}"/>
                </a:ext>
              </a:extLst>
            </p:cNvPr>
            <p:cNvSpPr/>
            <p:nvPr/>
          </p:nvSpPr>
          <p:spPr>
            <a:xfrm>
              <a:off x="0" y="0"/>
              <a:ext cx="4486275" cy="645785"/>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Rectangle: Rounded Corners 4">
              <a:extLst>
                <a:ext uri="{FF2B5EF4-FFF2-40B4-BE49-F238E27FC236}">
                  <a16:creationId xmlns:a16="http://schemas.microsoft.com/office/drawing/2014/main" id="{B699034A-9406-4FDB-9E5A-55FF874DF7E4}"/>
                </a:ext>
              </a:extLst>
            </p:cNvPr>
            <p:cNvSpPr txBox="1"/>
            <p:nvPr/>
          </p:nvSpPr>
          <p:spPr>
            <a:xfrm>
              <a:off x="31525" y="31525"/>
              <a:ext cx="4423225" cy="58273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Types of Prosthesis</a:t>
              </a:r>
              <a:endParaRPr lang="en-US" sz="3600" kern="1200" dirty="0">
                <a:latin typeface="Times New Roman" pitchFamily="18" charset="0"/>
                <a:cs typeface="Times New Roman" pitchFamily="18" charset="0"/>
              </a:endParaRPr>
            </a:p>
          </p:txBody>
        </p:sp>
      </p:grpSp>
      <p:sp>
        <p:nvSpPr>
          <p:cNvPr id="15" name="Rectangle 14">
            <a:extLst>
              <a:ext uri="{FF2B5EF4-FFF2-40B4-BE49-F238E27FC236}">
                <a16:creationId xmlns:a16="http://schemas.microsoft.com/office/drawing/2014/main" id="{917F606A-BF2E-4383-9D82-10741EFBBAE8}"/>
              </a:ext>
            </a:extLst>
          </p:cNvPr>
          <p:cNvSpPr/>
          <p:nvPr/>
        </p:nvSpPr>
        <p:spPr>
          <a:xfrm>
            <a:off x="6616771" y="1855842"/>
            <a:ext cx="184731" cy="400110"/>
          </a:xfrm>
          <a:prstGeom prst="rect">
            <a:avLst/>
          </a:prstGeom>
        </p:spPr>
        <p:txBody>
          <a:bodyPr wrap="none">
            <a:spAutoFit/>
          </a:bodyPr>
          <a:lstStyle/>
          <a:p>
            <a:endParaRPr lang="en-IN" sz="2000" b="1" dirty="0"/>
          </a:p>
        </p:txBody>
      </p:sp>
      <p:sp>
        <p:nvSpPr>
          <p:cNvPr id="5" name="Rectangle 4">
            <a:extLst>
              <a:ext uri="{FF2B5EF4-FFF2-40B4-BE49-F238E27FC236}">
                <a16:creationId xmlns:a16="http://schemas.microsoft.com/office/drawing/2014/main" id="{2E5A0AE7-B2AE-437F-ACF9-1348D39FD6DB}"/>
              </a:ext>
            </a:extLst>
          </p:cNvPr>
          <p:cNvSpPr/>
          <p:nvPr/>
        </p:nvSpPr>
        <p:spPr>
          <a:xfrm>
            <a:off x="434277" y="2143323"/>
            <a:ext cx="11323445" cy="873572"/>
          </a:xfrm>
          <a:prstGeom prst="rect">
            <a:avLst/>
          </a:prstGeom>
        </p:spPr>
        <p:txBody>
          <a:bodyPr wrap="square">
            <a:spAutoFit/>
          </a:bodyPr>
          <a:lstStyle/>
          <a:p>
            <a:pPr algn="just">
              <a:lnSpc>
                <a:spcPct val="150000"/>
              </a:lnSpc>
            </a:pPr>
            <a:r>
              <a:rPr lang="en-US" b="1" dirty="0">
                <a:latin typeface="Times New Roman" pitchFamily="18" charset="0"/>
                <a:cs typeface="Times New Roman" pitchFamily="18" charset="0"/>
              </a:rPr>
              <a:t>	The IMES system is a device is used to improve signal quality and consistency of myoelectric signals for prosthetic control. </a:t>
            </a:r>
            <a:r>
              <a:rPr lang="en-IN" dirty="0">
                <a:latin typeface="Times New Roman" pitchFamily="18" charset="0"/>
                <a:cs typeface="Times New Roman" pitchFamily="18" charset="0"/>
              </a:rPr>
              <a:t>The end caps serve as electrodes for picking up EMG activity during muscle contraction.</a:t>
            </a:r>
            <a:endParaRPr lang="en-US" dirty="0">
              <a:latin typeface="Times New Roman" pitchFamily="18" charset="0"/>
              <a:cs typeface="Times New Roman" pitchFamily="18" charset="0"/>
            </a:endParaRPr>
          </a:p>
        </p:txBody>
      </p:sp>
      <p:sp>
        <p:nvSpPr>
          <p:cNvPr id="29" name="Rectangle 28">
            <a:extLst>
              <a:ext uri="{FF2B5EF4-FFF2-40B4-BE49-F238E27FC236}">
                <a16:creationId xmlns:a16="http://schemas.microsoft.com/office/drawing/2014/main" id="{6A6CDCDA-EDFA-4BFC-B7B1-050133A7488C}"/>
              </a:ext>
            </a:extLst>
          </p:cNvPr>
          <p:cNvSpPr/>
          <p:nvPr/>
        </p:nvSpPr>
        <p:spPr>
          <a:xfrm>
            <a:off x="819006" y="3304376"/>
            <a:ext cx="5960853" cy="1938992"/>
          </a:xfrm>
          <a:prstGeom prst="rect">
            <a:avLst/>
          </a:prstGeom>
        </p:spPr>
        <p:txBody>
          <a:bodyPr wrap="square">
            <a:spAutoFit/>
          </a:bodyPr>
          <a:lstStyle/>
          <a:p>
            <a:pPr algn="just">
              <a:lnSpc>
                <a:spcPct val="150000"/>
              </a:lnSpc>
            </a:pPr>
            <a:r>
              <a:rPr lang="en-US" sz="2000" b="1" dirty="0">
                <a:latin typeface="Times New Roman" pitchFamily="18" charset="0"/>
                <a:cs typeface="Times New Roman" pitchFamily="18" charset="0"/>
              </a:rPr>
              <a:t>Barriers/Current Problems:</a:t>
            </a:r>
            <a:endParaRPr lang="en-US" sz="2000" dirty="0">
              <a:latin typeface="Times New Roman" pitchFamily="18" charset="0"/>
              <a:cs typeface="Times New Roman" pitchFamily="18" charset="0"/>
            </a:endParaRPr>
          </a:p>
          <a:p>
            <a:pPr lvl="0" algn="just">
              <a:lnSpc>
                <a:spcPct val="150000"/>
              </a:lnSpc>
              <a:buFont typeface="Wingdings" pitchFamily="2" charset="2"/>
              <a:buChar char="ü"/>
            </a:pPr>
            <a:r>
              <a:rPr lang="en-IN" sz="2000" dirty="0">
                <a:latin typeface="Times New Roman" pitchFamily="18" charset="0"/>
                <a:cs typeface="Times New Roman" pitchFamily="18" charset="0"/>
              </a:rPr>
              <a:t>Total </a:t>
            </a:r>
            <a:r>
              <a:rPr lang="en-IN" sz="2000" dirty="0">
                <a:solidFill>
                  <a:srgbClr val="FF0000"/>
                </a:solidFill>
                <a:latin typeface="Times New Roman" pitchFamily="18" charset="0"/>
                <a:cs typeface="Times New Roman" pitchFamily="18" charset="0"/>
              </a:rPr>
              <a:t>Cost: ~ 16,50,00₹ to 25,00,000 (very expensive</a:t>
            </a:r>
            <a:r>
              <a:rPr lang="en-IN" sz="2000"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lvl="0" algn="just">
              <a:lnSpc>
                <a:spcPct val="150000"/>
              </a:lnSpc>
              <a:buFont typeface="Wingdings" pitchFamily="2" charset="2"/>
              <a:buChar char="ü"/>
            </a:pPr>
            <a:r>
              <a:rPr lang="en-IN" sz="2000" dirty="0">
                <a:latin typeface="Times New Roman" pitchFamily="18" charset="0"/>
                <a:cs typeface="Times New Roman" pitchFamily="18" charset="0"/>
              </a:rPr>
              <a:t>Invasive.</a:t>
            </a:r>
            <a:endParaRPr lang="en-US" sz="2000" dirty="0">
              <a:latin typeface="Times New Roman" pitchFamily="18" charset="0"/>
              <a:cs typeface="Times New Roman" pitchFamily="18" charset="0"/>
            </a:endParaRPr>
          </a:p>
          <a:p>
            <a:pPr lvl="0" algn="just">
              <a:lnSpc>
                <a:spcPct val="150000"/>
              </a:lnSpc>
              <a:buFont typeface="Wingdings" pitchFamily="2" charset="2"/>
              <a:buChar char="ü"/>
            </a:pPr>
            <a:r>
              <a:rPr lang="en-IN" sz="2000" dirty="0">
                <a:latin typeface="Times New Roman" pitchFamily="18" charset="0"/>
                <a:cs typeface="Times New Roman" pitchFamily="18" charset="0"/>
              </a:rPr>
              <a:t>Difficult to finely control grasp and grip.</a:t>
            </a:r>
            <a:endParaRPr lang="en-US" sz="2000" dirty="0"/>
          </a:p>
        </p:txBody>
      </p:sp>
      <p:sp>
        <p:nvSpPr>
          <p:cNvPr id="33" name="Rectangle 32">
            <a:extLst>
              <a:ext uri="{FF2B5EF4-FFF2-40B4-BE49-F238E27FC236}">
                <a16:creationId xmlns:a16="http://schemas.microsoft.com/office/drawing/2014/main" id="{D9A1FB73-6E4C-41C4-934B-E1E5AC1F0785}"/>
              </a:ext>
            </a:extLst>
          </p:cNvPr>
          <p:cNvSpPr/>
          <p:nvPr/>
        </p:nvSpPr>
        <p:spPr>
          <a:xfrm>
            <a:off x="6894569" y="5565808"/>
            <a:ext cx="4175184" cy="5078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en-US" b="1" dirty="0">
                <a:latin typeface="Times New Roman" pitchFamily="18" charset="0"/>
                <a:cs typeface="Times New Roman" pitchFamily="18" charset="0"/>
              </a:rPr>
              <a:t>Implanted Myoelectric Sensors Control</a:t>
            </a:r>
            <a:endParaRPr lang="en-US" dirty="0">
              <a:latin typeface="Times New Roman" pitchFamily="18" charset="0"/>
              <a:cs typeface="Times New Roman" pitchFamily="18" charset="0"/>
            </a:endParaRPr>
          </a:p>
        </p:txBody>
      </p:sp>
      <p:pic>
        <p:nvPicPr>
          <p:cNvPr id="16" name="Picture 15">
            <a:extLst>
              <a:ext uri="{FF2B5EF4-FFF2-40B4-BE49-F238E27FC236}">
                <a16:creationId xmlns:a16="http://schemas.microsoft.com/office/drawing/2014/main" id="{532CF9D4-E502-0EDC-1951-43A8C269DBB2}"/>
              </a:ext>
            </a:extLst>
          </p:cNvPr>
          <p:cNvPicPr>
            <a:picLocks noChangeAspect="1"/>
          </p:cNvPicPr>
          <p:nvPr/>
        </p:nvPicPr>
        <p:blipFill>
          <a:blip r:embed="rId8"/>
          <a:stretch>
            <a:fillRect/>
          </a:stretch>
        </p:blipFill>
        <p:spPr>
          <a:xfrm>
            <a:off x="7373690" y="3262781"/>
            <a:ext cx="3216943" cy="2103385"/>
          </a:xfrm>
          <a:prstGeom prst="rect">
            <a:avLst/>
          </a:prstGeom>
        </p:spPr>
      </p:pic>
      <p:sp>
        <p:nvSpPr>
          <p:cNvPr id="26" name="Freeform: Shape 25">
            <a:extLst>
              <a:ext uri="{FF2B5EF4-FFF2-40B4-BE49-F238E27FC236}">
                <a16:creationId xmlns:a16="http://schemas.microsoft.com/office/drawing/2014/main" id="{7C7A4127-ECFF-9F2B-1E99-7F50C00BDD57}"/>
              </a:ext>
            </a:extLst>
          </p:cNvPr>
          <p:cNvSpPr/>
          <p:nvPr/>
        </p:nvSpPr>
        <p:spPr>
          <a:xfrm>
            <a:off x="318593" y="1138926"/>
            <a:ext cx="5252364" cy="873572"/>
          </a:xfrm>
          <a:custGeom>
            <a:avLst/>
            <a:gdLst>
              <a:gd name="connsiteX0" fmla="*/ 372390 w 5957865"/>
              <a:gd name="connsiteY0" fmla="*/ 0 h 721376"/>
              <a:gd name="connsiteX1" fmla="*/ 681182 w 5957865"/>
              <a:gd name="connsiteY1" fmla="*/ 159024 h 721376"/>
              <a:gd name="connsiteX2" fmla="*/ 684378 w 5957865"/>
              <a:gd name="connsiteY2" fmla="*/ 164727 h 721376"/>
              <a:gd name="connsiteX3" fmla="*/ 5957865 w 5957865"/>
              <a:gd name="connsiteY3" fmla="*/ 164727 h 721376"/>
              <a:gd name="connsiteX4" fmla="*/ 5716203 w 5957865"/>
              <a:gd name="connsiteY4" fmla="*/ 564837 h 721376"/>
              <a:gd name="connsiteX5" fmla="*/ 679065 w 5957865"/>
              <a:gd name="connsiteY5" fmla="*/ 564837 h 721376"/>
              <a:gd name="connsiteX6" fmla="*/ 635710 w 5957865"/>
              <a:gd name="connsiteY6" fmla="*/ 615733 h 721376"/>
              <a:gd name="connsiteX7" fmla="*/ 372390 w 5957865"/>
              <a:gd name="connsiteY7" fmla="*/ 721376 h 721376"/>
              <a:gd name="connsiteX8" fmla="*/ 0 w 5957865"/>
              <a:gd name="connsiteY8" fmla="*/ 360688 h 721376"/>
              <a:gd name="connsiteX9" fmla="*/ 372390 w 5957865"/>
              <a:gd name="connsiteY9" fmla="*/ 0 h 72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7865" h="721376">
                <a:moveTo>
                  <a:pt x="372390" y="0"/>
                </a:moveTo>
                <a:cubicBezTo>
                  <a:pt x="500931" y="0"/>
                  <a:pt x="614260" y="63080"/>
                  <a:pt x="681182" y="159024"/>
                </a:cubicBezTo>
                <a:lnTo>
                  <a:pt x="684378" y="164727"/>
                </a:lnTo>
                <a:lnTo>
                  <a:pt x="5957865" y="164727"/>
                </a:lnTo>
                <a:lnTo>
                  <a:pt x="5716203" y="564837"/>
                </a:lnTo>
                <a:lnTo>
                  <a:pt x="679065" y="564837"/>
                </a:lnTo>
                <a:lnTo>
                  <a:pt x="635710" y="615733"/>
                </a:lnTo>
                <a:cubicBezTo>
                  <a:pt x="568320" y="681005"/>
                  <a:pt x="475223" y="721376"/>
                  <a:pt x="372390" y="721376"/>
                </a:cubicBezTo>
                <a:cubicBezTo>
                  <a:pt x="166725" y="721376"/>
                  <a:pt x="0" y="559890"/>
                  <a:pt x="0" y="360688"/>
                </a:cubicBezTo>
                <a:cubicBezTo>
                  <a:pt x="0" y="161486"/>
                  <a:pt x="166725" y="0"/>
                  <a:pt x="372390" y="0"/>
                </a:cubicBezTo>
                <a:close/>
              </a:path>
            </a:pathLst>
          </a:cu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r>
              <a:rPr lang="en-US" sz="2000" b="1" dirty="0">
                <a:latin typeface="Times New Roman" panose="02020603050405020304" pitchFamily="18" charset="0"/>
                <a:cs typeface="Times New Roman" panose="02020603050405020304" pitchFamily="18" charset="0"/>
              </a:rPr>
              <a:t>   4.   Implanted Myoelectric Sensors (IMES)</a:t>
            </a:r>
          </a:p>
        </p:txBody>
      </p:sp>
    </p:spTree>
    <p:extLst>
      <p:ext uri="{BB962C8B-B14F-4D97-AF65-F5344CB8AC3E}">
        <p14:creationId xmlns:p14="http://schemas.microsoft.com/office/powerpoint/2010/main" val="18014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5" name="Group 34">
            <a:extLst>
              <a:ext uri="{FF2B5EF4-FFF2-40B4-BE49-F238E27FC236}">
                <a16:creationId xmlns:a16="http://schemas.microsoft.com/office/drawing/2014/main" id="{C3B14E77-C2A3-4E07-93E6-BD6425FAB29D}"/>
              </a:ext>
            </a:extLst>
          </p:cNvPr>
          <p:cNvGrpSpPr/>
          <p:nvPr/>
        </p:nvGrpSpPr>
        <p:grpSpPr>
          <a:xfrm>
            <a:off x="3327820" y="199959"/>
            <a:ext cx="4486275" cy="645785"/>
            <a:chOff x="0" y="0"/>
            <a:chExt cx="4486275" cy="645785"/>
          </a:xfrm>
          <a:scene3d>
            <a:camera prst="orthographicFront"/>
            <a:lightRig rig="threePt" dir="t">
              <a:rot lat="0" lon="0" rev="7500000"/>
            </a:lightRig>
          </a:scene3d>
        </p:grpSpPr>
        <p:sp>
          <p:nvSpPr>
            <p:cNvPr id="37" name="Rectangle: Rounded Corners 36">
              <a:extLst>
                <a:ext uri="{FF2B5EF4-FFF2-40B4-BE49-F238E27FC236}">
                  <a16:creationId xmlns:a16="http://schemas.microsoft.com/office/drawing/2014/main" id="{0A5B0D8B-D013-4514-B8C6-4404AF7DE0E3}"/>
                </a:ext>
              </a:extLst>
            </p:cNvPr>
            <p:cNvSpPr/>
            <p:nvPr/>
          </p:nvSpPr>
          <p:spPr>
            <a:xfrm>
              <a:off x="0" y="0"/>
              <a:ext cx="4486275" cy="645785"/>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Rectangle: Rounded Corners 4">
              <a:extLst>
                <a:ext uri="{FF2B5EF4-FFF2-40B4-BE49-F238E27FC236}">
                  <a16:creationId xmlns:a16="http://schemas.microsoft.com/office/drawing/2014/main" id="{B699034A-9406-4FDB-9E5A-55FF874DF7E4}"/>
                </a:ext>
              </a:extLst>
            </p:cNvPr>
            <p:cNvSpPr txBox="1"/>
            <p:nvPr/>
          </p:nvSpPr>
          <p:spPr>
            <a:xfrm>
              <a:off x="31525" y="31525"/>
              <a:ext cx="4423225" cy="58273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Types of Prosthesis</a:t>
              </a:r>
              <a:endParaRPr lang="en-US" sz="3600" kern="1200" dirty="0">
                <a:latin typeface="Times New Roman" pitchFamily="18" charset="0"/>
                <a:cs typeface="Times New Roman" pitchFamily="18" charset="0"/>
              </a:endParaRPr>
            </a:p>
          </p:txBody>
        </p:sp>
      </p:grpSp>
      <p:sp>
        <p:nvSpPr>
          <p:cNvPr id="27" name="Rectangle 26">
            <a:extLst>
              <a:ext uri="{FF2B5EF4-FFF2-40B4-BE49-F238E27FC236}">
                <a16:creationId xmlns:a16="http://schemas.microsoft.com/office/drawing/2014/main" id="{16DBF62B-BD79-43A1-B02B-1BD9C751F971}"/>
              </a:ext>
            </a:extLst>
          </p:cNvPr>
          <p:cNvSpPr/>
          <p:nvPr/>
        </p:nvSpPr>
        <p:spPr>
          <a:xfrm>
            <a:off x="299048" y="2078623"/>
            <a:ext cx="11593903" cy="1938992"/>
          </a:xfrm>
          <a:prstGeom prst="rect">
            <a:avLst/>
          </a:prstGeom>
        </p:spPr>
        <p:txBody>
          <a:bodyPr wrap="square">
            <a:spAutoFit/>
          </a:bodyPr>
          <a:lstStyle/>
          <a:p>
            <a:pPr algn="just">
              <a:lnSpc>
                <a:spcPct val="150000"/>
              </a:lnSpc>
            </a:pPr>
            <a:r>
              <a:rPr lang="en-US" sz="2000" dirty="0">
                <a:latin typeface="Times New Roman" pitchFamily="18" charset="0"/>
                <a:cs typeface="Times New Roman" pitchFamily="18" charset="0"/>
              </a:rPr>
              <a:t>	Hybrid prosthesis combines </a:t>
            </a:r>
            <a:r>
              <a:rPr lang="en-US" sz="2000" b="1" u="sng" dirty="0">
                <a:latin typeface="Times New Roman" pitchFamily="18" charset="0"/>
                <a:cs typeface="Times New Roman" pitchFamily="18" charset="0"/>
              </a:rPr>
              <a:t>myoelectric operation and body power</a:t>
            </a:r>
            <a:r>
              <a:rPr lang="en-US" sz="2000" dirty="0">
                <a:latin typeface="Times New Roman" pitchFamily="18" charset="0"/>
                <a:cs typeface="Times New Roman" pitchFamily="18" charset="0"/>
              </a:rPr>
              <a:t>, allowing for quicker, more controlled movements and versatility. The advantage of this prosthetic type is that it provides the multi-articulating functionality of a myoelectric arm as well as the strength and sensory feedback of a body-powered prosthesis. </a:t>
            </a:r>
            <a:endParaRPr lang="en-US" sz="2000" b="1" dirty="0">
              <a:latin typeface="Times New Roman" pitchFamily="18" charset="0"/>
              <a:cs typeface="Times New Roman" pitchFamily="18" charset="0"/>
            </a:endParaRPr>
          </a:p>
        </p:txBody>
      </p:sp>
      <p:sp>
        <p:nvSpPr>
          <p:cNvPr id="28" name="Rectangle 27">
            <a:extLst>
              <a:ext uri="{FF2B5EF4-FFF2-40B4-BE49-F238E27FC236}">
                <a16:creationId xmlns:a16="http://schemas.microsoft.com/office/drawing/2014/main" id="{F32B13C5-A6E5-4A09-B6FC-428CF262BA02}"/>
              </a:ext>
            </a:extLst>
          </p:cNvPr>
          <p:cNvSpPr/>
          <p:nvPr/>
        </p:nvSpPr>
        <p:spPr>
          <a:xfrm>
            <a:off x="4275972" y="5717918"/>
            <a:ext cx="2844800" cy="4580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en-GB" b="1" dirty="0">
                <a:latin typeface="Times New Roman" pitchFamily="18" charset="0"/>
                <a:cs typeface="Times New Roman" pitchFamily="18" charset="0"/>
              </a:rPr>
              <a:t>Hybrid Prosthetics</a:t>
            </a:r>
            <a:endParaRPr lang="en-US"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D3653E85-3654-9501-8E3A-49702E684F55}"/>
              </a:ext>
            </a:extLst>
          </p:cNvPr>
          <p:cNvPicPr>
            <a:picLocks noChangeAspect="1"/>
          </p:cNvPicPr>
          <p:nvPr/>
        </p:nvPicPr>
        <p:blipFill>
          <a:blip r:embed="rId8"/>
          <a:stretch>
            <a:fillRect/>
          </a:stretch>
        </p:blipFill>
        <p:spPr>
          <a:xfrm>
            <a:off x="3672298" y="3778926"/>
            <a:ext cx="4052149" cy="1768851"/>
          </a:xfrm>
          <a:prstGeom prst="rect">
            <a:avLst/>
          </a:prstGeom>
        </p:spPr>
      </p:pic>
      <p:sp>
        <p:nvSpPr>
          <p:cNvPr id="5" name="Freeform: Shape 4">
            <a:extLst>
              <a:ext uri="{FF2B5EF4-FFF2-40B4-BE49-F238E27FC236}">
                <a16:creationId xmlns:a16="http://schemas.microsoft.com/office/drawing/2014/main" id="{A6B0C801-B0A6-FFA4-E194-F11D618C8656}"/>
              </a:ext>
            </a:extLst>
          </p:cNvPr>
          <p:cNvSpPr/>
          <p:nvPr/>
        </p:nvSpPr>
        <p:spPr>
          <a:xfrm>
            <a:off x="389053" y="1243136"/>
            <a:ext cx="3281427" cy="784948"/>
          </a:xfrm>
          <a:custGeom>
            <a:avLst/>
            <a:gdLst>
              <a:gd name="connsiteX0" fmla="*/ 467433 w 3859650"/>
              <a:gd name="connsiteY0" fmla="*/ 0 h 784948"/>
              <a:gd name="connsiteX1" fmla="*/ 797958 w 3859650"/>
              <a:gd name="connsiteY1" fmla="*/ 114953 h 784948"/>
              <a:gd name="connsiteX2" fmla="*/ 848815 w 3859650"/>
              <a:gd name="connsiteY2" fmla="*/ 166708 h 784948"/>
              <a:gd name="connsiteX3" fmla="*/ 3859650 w 3859650"/>
              <a:gd name="connsiteY3" fmla="*/ 166708 h 784948"/>
              <a:gd name="connsiteX4" fmla="*/ 3563056 w 3859650"/>
              <a:gd name="connsiteY4" fmla="*/ 653830 h 784948"/>
              <a:gd name="connsiteX5" fmla="*/ 813843 w 3859650"/>
              <a:gd name="connsiteY5" fmla="*/ 653830 h 784948"/>
              <a:gd name="connsiteX6" fmla="*/ 797958 w 3859650"/>
              <a:gd name="connsiteY6" fmla="*/ 669995 h 784948"/>
              <a:gd name="connsiteX7" fmla="*/ 467433 w 3859650"/>
              <a:gd name="connsiteY7" fmla="*/ 784948 h 784948"/>
              <a:gd name="connsiteX8" fmla="*/ 0 w 3859650"/>
              <a:gd name="connsiteY8" fmla="*/ 392474 h 784948"/>
              <a:gd name="connsiteX9" fmla="*/ 467433 w 3859650"/>
              <a:gd name="connsiteY9" fmla="*/ 0 h 78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9650" h="784948">
                <a:moveTo>
                  <a:pt x="467433" y="0"/>
                </a:moveTo>
                <a:cubicBezTo>
                  <a:pt x="596511" y="0"/>
                  <a:pt x="713369" y="43929"/>
                  <a:pt x="797958" y="114953"/>
                </a:cubicBezTo>
                <a:lnTo>
                  <a:pt x="848815" y="166708"/>
                </a:lnTo>
                <a:lnTo>
                  <a:pt x="3859650" y="166708"/>
                </a:lnTo>
                <a:lnTo>
                  <a:pt x="3563056" y="653830"/>
                </a:lnTo>
                <a:lnTo>
                  <a:pt x="813843" y="653830"/>
                </a:lnTo>
                <a:lnTo>
                  <a:pt x="797958" y="669995"/>
                </a:lnTo>
                <a:cubicBezTo>
                  <a:pt x="713369" y="741019"/>
                  <a:pt x="596511" y="784948"/>
                  <a:pt x="467433" y="784948"/>
                </a:cubicBezTo>
                <a:cubicBezTo>
                  <a:pt x="209277" y="784948"/>
                  <a:pt x="0" y="609231"/>
                  <a:pt x="0" y="392474"/>
                </a:cubicBezTo>
                <a:cubicBezTo>
                  <a:pt x="0" y="175717"/>
                  <a:pt x="209277" y="0"/>
                  <a:pt x="467433" y="0"/>
                </a:cubicBezTo>
                <a:close/>
              </a:path>
            </a:pathLst>
          </a:cu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r>
              <a:rPr lang="en-GB" sz="2000" b="1" dirty="0">
                <a:latin typeface="Times New Roman" pitchFamily="18" charset="0"/>
                <a:cs typeface="Times New Roman" pitchFamily="18" charset="0"/>
              </a:rPr>
              <a:t>   5.    Hybrid Prosthetics</a:t>
            </a:r>
            <a:endParaRPr lang="en-IN" sz="2000" b="1" dirty="0"/>
          </a:p>
        </p:txBody>
      </p:sp>
    </p:spTree>
    <p:extLst>
      <p:ext uri="{BB962C8B-B14F-4D97-AF65-F5344CB8AC3E}">
        <p14:creationId xmlns:p14="http://schemas.microsoft.com/office/powerpoint/2010/main" val="2805246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12</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4" name="Group 21">
            <a:extLst>
              <a:ext uri="{FF2B5EF4-FFF2-40B4-BE49-F238E27FC236}">
                <a16:creationId xmlns:a16="http://schemas.microsoft.com/office/drawing/2014/main" id="{990E1480-5C55-4DBD-97F7-082E1D33C47D}"/>
              </a:ext>
            </a:extLst>
          </p:cNvPr>
          <p:cNvGrpSpPr/>
          <p:nvPr/>
        </p:nvGrpSpPr>
        <p:grpSpPr>
          <a:xfrm>
            <a:off x="3389232" y="289395"/>
            <a:ext cx="3962401" cy="607120"/>
            <a:chOff x="171809" y="0"/>
            <a:chExt cx="2610177" cy="607120"/>
          </a:xfrm>
          <a:scene3d>
            <a:camera prst="orthographicFront"/>
            <a:lightRig rig="threePt" dir="t">
              <a:rot lat="0" lon="0" rev="7500000"/>
            </a:lightRig>
          </a:scene3d>
        </p:grpSpPr>
        <p:sp>
          <p:nvSpPr>
            <p:cNvPr id="36" name="Rounded Rectangle 22">
              <a:extLst>
                <a:ext uri="{FF2B5EF4-FFF2-40B4-BE49-F238E27FC236}">
                  <a16:creationId xmlns:a16="http://schemas.microsoft.com/office/drawing/2014/main" id="{A17AC028-F640-4847-8047-52BC35DF0FEF}"/>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Rounded Rectangle 4">
              <a:extLst>
                <a:ext uri="{FF2B5EF4-FFF2-40B4-BE49-F238E27FC236}">
                  <a16:creationId xmlns:a16="http://schemas.microsoft.com/office/drawing/2014/main" id="{04104877-0F50-463F-93D0-17319499824D}"/>
                </a:ext>
              </a:extLst>
            </p:cNvPr>
            <p:cNvSpPr/>
            <p:nvPr/>
          </p:nvSpPr>
          <p:spPr>
            <a:xfrm>
              <a:off x="171809" y="29637"/>
              <a:ext cx="2610177"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GB" sz="3200" b="1" kern="1200" dirty="0">
                  <a:latin typeface="Times New Roman" pitchFamily="18" charset="0"/>
                  <a:cs typeface="Times New Roman" pitchFamily="18" charset="0"/>
                </a:rPr>
                <a:t>Transradial Arm</a:t>
              </a:r>
              <a:endParaRPr lang="en-US" sz="3200" b="1" kern="1200" dirty="0">
                <a:latin typeface="Times New Roman" pitchFamily="18" charset="0"/>
                <a:cs typeface="Times New Roman" pitchFamily="18" charset="0"/>
              </a:endParaRPr>
            </a:p>
          </p:txBody>
        </p:sp>
      </p:grpSp>
      <p:sp>
        <p:nvSpPr>
          <p:cNvPr id="45" name="Rectangle 44">
            <a:extLst>
              <a:ext uri="{FF2B5EF4-FFF2-40B4-BE49-F238E27FC236}">
                <a16:creationId xmlns:a16="http://schemas.microsoft.com/office/drawing/2014/main" id="{896B9A62-99D0-4D91-9D59-72C9B9E04B8B}"/>
              </a:ext>
            </a:extLst>
          </p:cNvPr>
          <p:cNvSpPr/>
          <p:nvPr/>
        </p:nvSpPr>
        <p:spPr>
          <a:xfrm>
            <a:off x="198968" y="1080568"/>
            <a:ext cx="11781336" cy="1975990"/>
          </a:xfrm>
          <a:prstGeom prst="rect">
            <a:avLst/>
          </a:prstGeom>
        </p:spPr>
        <p:txBody>
          <a:bodyPr wrap="square">
            <a:spAutoFit/>
          </a:bodyPr>
          <a:lstStyle/>
          <a:p>
            <a:pPr algn="just">
              <a:lnSpc>
                <a:spcPct val="150000"/>
              </a:lnSpc>
            </a:pPr>
            <a:r>
              <a:rPr lang="en-US" sz="2400" b="1" dirty="0">
                <a:solidFill>
                  <a:srgbClr val="FF0000"/>
                </a:solidFill>
                <a:latin typeface="Times New Roman" pitchFamily="18" charset="0"/>
                <a:cs typeface="Times New Roman" pitchFamily="18" charset="0"/>
              </a:rPr>
              <a:t>What Is Transradial Amputation?</a:t>
            </a:r>
          </a:p>
          <a:p>
            <a:pPr marL="342900" indent="-342900" algn="just">
              <a:lnSpc>
                <a:spcPct val="150000"/>
              </a:lnSpc>
              <a:buFont typeface="Wingdings" panose="05000000000000000000" pitchFamily="2" charset="2"/>
              <a:buChar char="v"/>
            </a:pPr>
            <a:r>
              <a:rPr lang="en-GB" sz="2000" dirty="0">
                <a:latin typeface="Times New Roman" pitchFamily="18" charset="0"/>
                <a:cs typeface="Times New Roman" pitchFamily="18" charset="0"/>
              </a:rPr>
              <a:t>It is the partial </a:t>
            </a:r>
            <a:r>
              <a:rPr lang="en-GB" sz="2000" b="1" u="sng" dirty="0">
                <a:solidFill>
                  <a:srgbClr val="7030A0"/>
                </a:solidFill>
                <a:latin typeface="Times New Roman" pitchFamily="18" charset="0"/>
                <a:cs typeface="Times New Roman" pitchFamily="18" charset="0"/>
              </a:rPr>
              <a:t>amputation of the arm below the elbow, at some point along with the radial bone</a:t>
            </a:r>
            <a:r>
              <a:rPr lang="en-GB" sz="2000" dirty="0">
                <a:latin typeface="Times New Roman" pitchFamily="18" charset="0"/>
                <a:cs typeface="Times New Roman" pitchFamily="18" charset="0"/>
              </a:rPr>
              <a:t>. </a:t>
            </a:r>
          </a:p>
          <a:p>
            <a:pPr marL="342900" indent="-342900" algn="just">
              <a:lnSpc>
                <a:spcPct val="150000"/>
              </a:lnSpc>
              <a:buFont typeface="Wingdings" panose="05000000000000000000" pitchFamily="2" charset="2"/>
              <a:buChar char="v"/>
            </a:pPr>
            <a:r>
              <a:rPr lang="en-GB" sz="2000" dirty="0">
                <a:latin typeface="Times New Roman" pitchFamily="18" charset="0"/>
                <a:cs typeface="Times New Roman" pitchFamily="18" charset="0"/>
              </a:rPr>
              <a:t>It connects an electronic hand to the muscles in your arm. As the muscles contract, electrodes send a signal to the artificial limb, causing it to move in much the same way as your real hand.</a:t>
            </a:r>
          </a:p>
        </p:txBody>
      </p:sp>
      <p:pic>
        <p:nvPicPr>
          <p:cNvPr id="46" name="Picture 1" descr="C:\Users\HP\Pictures\img-122.jpg">
            <a:extLst>
              <a:ext uri="{FF2B5EF4-FFF2-40B4-BE49-F238E27FC236}">
                <a16:creationId xmlns:a16="http://schemas.microsoft.com/office/drawing/2014/main" id="{57914A3A-D8D7-4BF7-B5E2-23A7E4A4E6E4}"/>
              </a:ext>
            </a:extLst>
          </p:cNvPr>
          <p:cNvPicPr>
            <a:picLocks noChangeAspect="1" noChangeArrowheads="1"/>
          </p:cNvPicPr>
          <p:nvPr/>
        </p:nvPicPr>
        <p:blipFill>
          <a:blip r:embed="rId8" cstate="print"/>
          <a:srcRect/>
          <a:stretch>
            <a:fillRect/>
          </a:stretch>
        </p:blipFill>
        <p:spPr bwMode="auto">
          <a:xfrm>
            <a:off x="6059153" y="3410812"/>
            <a:ext cx="2266795" cy="2921646"/>
          </a:xfrm>
          <a:prstGeom prst="rect">
            <a:avLst/>
          </a:prstGeom>
          <a:noFill/>
        </p:spPr>
      </p:pic>
      <p:sp>
        <p:nvSpPr>
          <p:cNvPr id="4" name="TextBox 3">
            <a:extLst>
              <a:ext uri="{FF2B5EF4-FFF2-40B4-BE49-F238E27FC236}">
                <a16:creationId xmlns:a16="http://schemas.microsoft.com/office/drawing/2014/main" id="{3F28F424-4381-429C-16F2-6403404BEBD5}"/>
              </a:ext>
            </a:extLst>
          </p:cNvPr>
          <p:cNvSpPr txBox="1"/>
          <p:nvPr/>
        </p:nvSpPr>
        <p:spPr>
          <a:xfrm>
            <a:off x="121633" y="3127834"/>
            <a:ext cx="6104964" cy="498663"/>
          </a:xfrm>
          <a:prstGeom prst="rect">
            <a:avLst/>
          </a:prstGeom>
          <a:noFill/>
        </p:spPr>
        <p:txBody>
          <a:bodyPr wrap="square">
            <a:spAutoFit/>
          </a:bodyPr>
          <a:lstStyle/>
          <a:p>
            <a:pPr algn="just">
              <a:lnSpc>
                <a:spcPct val="150000"/>
              </a:lnSpc>
            </a:pPr>
            <a:r>
              <a:rPr lang="en-GB" sz="2000" b="1" dirty="0">
                <a:solidFill>
                  <a:srgbClr val="FF0000"/>
                </a:solidFill>
                <a:latin typeface="Times New Roman" pitchFamily="18" charset="0"/>
                <a:cs typeface="Times New Roman" pitchFamily="18" charset="0"/>
              </a:rPr>
              <a:t>5 Steps to Take before Getting a Prosthetic Limb.</a:t>
            </a:r>
          </a:p>
        </p:txBody>
      </p:sp>
      <p:pic>
        <p:nvPicPr>
          <p:cNvPr id="5" name="Picture 4" descr="Taska Precision Grip.2021-01-15 11_57_26.gif">
            <a:extLst>
              <a:ext uri="{FF2B5EF4-FFF2-40B4-BE49-F238E27FC236}">
                <a16:creationId xmlns:a16="http://schemas.microsoft.com/office/drawing/2014/main" id="{707F2FA4-1E93-BF73-14AF-6CC6D4C278D6}"/>
              </a:ext>
            </a:extLst>
          </p:cNvPr>
          <p:cNvPicPr>
            <a:picLocks noChangeAspect="1"/>
          </p:cNvPicPr>
          <p:nvPr/>
        </p:nvPicPr>
        <p:blipFill>
          <a:blip r:embed="rId9" cstate="print"/>
          <a:stretch>
            <a:fillRect/>
          </a:stretch>
        </p:blipFill>
        <p:spPr>
          <a:xfrm>
            <a:off x="8410539" y="3415626"/>
            <a:ext cx="3366633" cy="1922843"/>
          </a:xfrm>
          <a:prstGeom prst="rect">
            <a:avLst/>
          </a:prstGeom>
        </p:spPr>
      </p:pic>
      <p:sp>
        <p:nvSpPr>
          <p:cNvPr id="7" name="Rectangle 6">
            <a:extLst>
              <a:ext uri="{FF2B5EF4-FFF2-40B4-BE49-F238E27FC236}">
                <a16:creationId xmlns:a16="http://schemas.microsoft.com/office/drawing/2014/main" id="{78084419-54A2-8478-5BA3-2D4B13156327}"/>
              </a:ext>
            </a:extLst>
          </p:cNvPr>
          <p:cNvSpPr/>
          <p:nvPr/>
        </p:nvSpPr>
        <p:spPr>
          <a:xfrm>
            <a:off x="8326395" y="5516106"/>
            <a:ext cx="3556410" cy="3416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defTabSz="1066800">
              <a:lnSpc>
                <a:spcPct val="90000"/>
              </a:lnSpc>
              <a:spcBef>
                <a:spcPct val="0"/>
              </a:spcBef>
              <a:spcAft>
                <a:spcPct val="35000"/>
              </a:spcAft>
            </a:pPr>
            <a:r>
              <a:rPr lang="en-US" b="1" dirty="0">
                <a:solidFill>
                  <a:schemeClr val="tx1"/>
                </a:solidFill>
                <a:latin typeface="Times New Roman" pitchFamily="18" charset="0"/>
                <a:cs typeface="Times New Roman" pitchFamily="18" charset="0"/>
              </a:rPr>
              <a:t>Transradial Prostheses Arm</a:t>
            </a:r>
            <a:endParaRPr lang="en-US" dirty="0">
              <a:solidFill>
                <a:schemeClr val="tx1"/>
              </a:solidFill>
              <a:latin typeface="Times New Roman" pitchFamily="18" charset="0"/>
              <a:cs typeface="Times New Roman" pitchFamily="18" charset="0"/>
            </a:endParaRPr>
          </a:p>
        </p:txBody>
      </p:sp>
      <p:sp>
        <p:nvSpPr>
          <p:cNvPr id="17" name="TextBox 16">
            <a:extLst>
              <a:ext uri="{FF2B5EF4-FFF2-40B4-BE49-F238E27FC236}">
                <a16:creationId xmlns:a16="http://schemas.microsoft.com/office/drawing/2014/main" id="{288BDE76-3474-B16C-0544-AF0962AC398C}"/>
              </a:ext>
            </a:extLst>
          </p:cNvPr>
          <p:cNvSpPr txBox="1"/>
          <p:nvPr/>
        </p:nvSpPr>
        <p:spPr>
          <a:xfrm>
            <a:off x="845462" y="3591343"/>
            <a:ext cx="6104964" cy="2120068"/>
          </a:xfrm>
          <a:prstGeom prst="rect">
            <a:avLst/>
          </a:prstGeom>
          <a:noFill/>
        </p:spPr>
        <p:txBody>
          <a:bodyPr wrap="square">
            <a:spAutoFit/>
          </a:bodyPr>
          <a:lstStyle/>
          <a:p>
            <a:pPr marL="457200" indent="-457200" algn="just">
              <a:lnSpc>
                <a:spcPct val="150000"/>
              </a:lnSpc>
              <a:buFont typeface="+mj-lt"/>
              <a:buAutoNum type="arabicPeriod"/>
            </a:pPr>
            <a:r>
              <a:rPr lang="en-US" dirty="0">
                <a:latin typeface="Times New Roman" pitchFamily="18" charset="0"/>
                <a:cs typeface="Times New Roman" pitchFamily="18" charset="0"/>
              </a:rPr>
              <a:t>Consult a Doctor</a:t>
            </a:r>
          </a:p>
          <a:p>
            <a:pPr marL="457200" indent="-457200" algn="just">
              <a:lnSpc>
                <a:spcPct val="150000"/>
              </a:lnSpc>
              <a:buFont typeface="+mj-lt"/>
              <a:buAutoNum type="arabicPeriod"/>
            </a:pPr>
            <a:r>
              <a:rPr lang="en-US" sz="1800" dirty="0">
                <a:latin typeface="Times New Roman" pitchFamily="18" charset="0"/>
                <a:cs typeface="Times New Roman" pitchFamily="18" charset="0"/>
              </a:rPr>
              <a:t>Rehabilitation Centre/ Pvt Manufacturer</a:t>
            </a:r>
          </a:p>
          <a:p>
            <a:pPr marL="457200" indent="-457200" algn="just">
              <a:lnSpc>
                <a:spcPct val="150000"/>
              </a:lnSpc>
              <a:buFont typeface="+mj-lt"/>
              <a:buAutoNum type="arabicPeriod"/>
            </a:pPr>
            <a:r>
              <a:rPr lang="en-US" dirty="0">
                <a:latin typeface="Times New Roman" pitchFamily="18" charset="0"/>
                <a:cs typeface="Times New Roman" pitchFamily="18" charset="0"/>
              </a:rPr>
              <a:t>Meeting and Discussing fitment, </a:t>
            </a:r>
            <a:r>
              <a:rPr lang="en-US" sz="1800" dirty="0">
                <a:latin typeface="Times New Roman" pitchFamily="18" charset="0"/>
                <a:cs typeface="Times New Roman" pitchFamily="18" charset="0"/>
              </a:rPr>
              <a:t>Measuring Fitment</a:t>
            </a:r>
          </a:p>
          <a:p>
            <a:pPr marL="457200" indent="-457200" algn="just">
              <a:lnSpc>
                <a:spcPct val="150000"/>
              </a:lnSpc>
              <a:buFont typeface="+mj-lt"/>
              <a:buAutoNum type="arabicPeriod"/>
            </a:pPr>
            <a:r>
              <a:rPr lang="en-US" dirty="0">
                <a:latin typeface="Times New Roman" pitchFamily="18" charset="0"/>
                <a:cs typeface="Times New Roman" pitchFamily="18" charset="0"/>
              </a:rPr>
              <a:t>Prosthetic Fitment and Testing</a:t>
            </a:r>
          </a:p>
          <a:p>
            <a:pPr marL="457200" indent="-457200" algn="just">
              <a:lnSpc>
                <a:spcPct val="150000"/>
              </a:lnSpc>
              <a:buFont typeface="+mj-lt"/>
              <a:buAutoNum type="arabicPeriod"/>
            </a:pPr>
            <a:r>
              <a:rPr lang="en-US" dirty="0">
                <a:latin typeface="Times New Roman" pitchFamily="18" charset="0"/>
                <a:cs typeface="Times New Roman" pitchFamily="18" charset="0"/>
              </a:rPr>
              <a:t>1</a:t>
            </a:r>
            <a:r>
              <a:rPr lang="en-US" sz="1800" dirty="0">
                <a:latin typeface="Times New Roman" pitchFamily="18" charset="0"/>
                <a:cs typeface="Times New Roman" pitchFamily="18" charset="0"/>
              </a:rPr>
              <a:t>-3 Months Training and feedback</a:t>
            </a:r>
          </a:p>
        </p:txBody>
      </p:sp>
    </p:spTree>
    <p:extLst>
      <p:ext uri="{BB962C8B-B14F-4D97-AF65-F5344CB8AC3E}">
        <p14:creationId xmlns:p14="http://schemas.microsoft.com/office/powerpoint/2010/main" val="2724240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xEl>
                                              <p:pRg st="1" end="1"/>
                                            </p:txEl>
                                          </p:spTgt>
                                        </p:tgtEl>
                                        <p:attrNameLst>
                                          <p:attrName>style.visibility</p:attrName>
                                        </p:attrNameLst>
                                      </p:cBhvr>
                                      <p:to>
                                        <p:strVal val="visible"/>
                                      </p:to>
                                    </p:set>
                                    <p:animEffect transition="in" filter="fade">
                                      <p:cBhvr>
                                        <p:cTn id="17" dur="500"/>
                                        <p:tgtEl>
                                          <p:spTgt spid="4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xEl>
                                              <p:pRg st="2" end="2"/>
                                            </p:txEl>
                                          </p:spTgt>
                                        </p:tgtEl>
                                        <p:attrNameLst>
                                          <p:attrName>style.visibility</p:attrName>
                                        </p:attrNameLst>
                                      </p:cBhvr>
                                      <p:to>
                                        <p:strVal val="visible"/>
                                      </p:to>
                                    </p:set>
                                    <p:animEffect transition="in" filter="fade">
                                      <p:cBhvr>
                                        <p:cTn id="22" dur="500"/>
                                        <p:tgtEl>
                                          <p:spTgt spid="4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additive="base">
                                        <p:cTn id="44"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7">
                                            <p:txEl>
                                              <p:pRg st="1" end="1"/>
                                            </p:txEl>
                                          </p:spTgt>
                                        </p:tgtEl>
                                        <p:attrNameLst>
                                          <p:attrName>style.visibility</p:attrName>
                                        </p:attrNameLst>
                                      </p:cBhvr>
                                      <p:to>
                                        <p:strVal val="visible"/>
                                      </p:to>
                                    </p:set>
                                    <p:anim calcmode="lin" valueType="num">
                                      <p:cBhvr additive="base">
                                        <p:cTn id="50"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7">
                                            <p:txEl>
                                              <p:pRg st="2" end="2"/>
                                            </p:txEl>
                                          </p:spTgt>
                                        </p:tgtEl>
                                        <p:attrNameLst>
                                          <p:attrName>style.visibility</p:attrName>
                                        </p:attrNameLst>
                                      </p:cBhvr>
                                      <p:to>
                                        <p:strVal val="visible"/>
                                      </p:to>
                                    </p:set>
                                    <p:anim calcmode="lin" valueType="num">
                                      <p:cBhvr additive="base">
                                        <p:cTn id="56" dur="5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17">
                                            <p:txEl>
                                              <p:pRg st="3" end="3"/>
                                            </p:txEl>
                                          </p:spTgt>
                                        </p:tgtEl>
                                        <p:attrNameLst>
                                          <p:attrName>style.visibility</p:attrName>
                                        </p:attrNameLst>
                                      </p:cBhvr>
                                      <p:to>
                                        <p:strVal val="visible"/>
                                      </p:to>
                                    </p:set>
                                    <p:anim calcmode="lin" valueType="num">
                                      <p:cBhvr additive="base">
                                        <p:cTn id="62" dur="500" fill="hold"/>
                                        <p:tgtEl>
                                          <p:spTgt spid="17">
                                            <p:txEl>
                                              <p:pRg st="3" end="3"/>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17">
                                            <p:txEl>
                                              <p:pRg st="4" end="4"/>
                                            </p:txEl>
                                          </p:spTgt>
                                        </p:tgtEl>
                                        <p:attrNameLst>
                                          <p:attrName>style.visibility</p:attrName>
                                        </p:attrNameLst>
                                      </p:cBhvr>
                                      <p:to>
                                        <p:strVal val="visible"/>
                                      </p:to>
                                    </p:set>
                                    <p:anim calcmode="lin" valueType="num">
                                      <p:cBhvr additive="base">
                                        <p:cTn id="68" dur="5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13</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3" name="Group 32">
            <a:extLst>
              <a:ext uri="{FF2B5EF4-FFF2-40B4-BE49-F238E27FC236}">
                <a16:creationId xmlns:a16="http://schemas.microsoft.com/office/drawing/2014/main" id="{728855AC-0FAB-485D-85F6-B57ACEF3167D}"/>
              </a:ext>
            </a:extLst>
          </p:cNvPr>
          <p:cNvGrpSpPr/>
          <p:nvPr/>
        </p:nvGrpSpPr>
        <p:grpSpPr>
          <a:xfrm>
            <a:off x="1867436" y="274989"/>
            <a:ext cx="7040594" cy="607120"/>
            <a:chOff x="171809" y="0"/>
            <a:chExt cx="2640396" cy="607120"/>
          </a:xfrm>
          <a:scene3d>
            <a:camera prst="orthographicFront"/>
            <a:lightRig rig="threePt" dir="t">
              <a:rot lat="0" lon="0" rev="7500000"/>
            </a:lightRig>
          </a:scene3d>
        </p:grpSpPr>
        <p:sp>
          <p:nvSpPr>
            <p:cNvPr id="40" name="Rounded Rectangle 22">
              <a:extLst>
                <a:ext uri="{FF2B5EF4-FFF2-40B4-BE49-F238E27FC236}">
                  <a16:creationId xmlns:a16="http://schemas.microsoft.com/office/drawing/2014/main" id="{8803003C-DAFE-4B87-B7F6-EE08512FCE01}"/>
                </a:ext>
              </a:extLst>
            </p:cNvPr>
            <p:cNvSpPr/>
            <p:nvPr/>
          </p:nvSpPr>
          <p:spPr>
            <a:xfrm>
              <a:off x="487555" y="0"/>
              <a:ext cx="1993237"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Rounded Rectangle 4">
              <a:extLst>
                <a:ext uri="{FF2B5EF4-FFF2-40B4-BE49-F238E27FC236}">
                  <a16:creationId xmlns:a16="http://schemas.microsoft.com/office/drawing/2014/main" id="{52BC4EC4-8E6C-41BF-983F-D84F2CF9CB84}"/>
                </a:ext>
              </a:extLst>
            </p:cNvPr>
            <p:cNvSpPr/>
            <p:nvPr/>
          </p:nvSpPr>
          <p:spPr>
            <a:xfrm>
              <a:off x="171809" y="29637"/>
              <a:ext cx="2640396"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IN" sz="2500" b="1" dirty="0">
                  <a:latin typeface="Times New Roman" panose="02020603050405020304" pitchFamily="18" charset="0"/>
                  <a:cs typeface="Times New Roman" panose="02020603050405020304" pitchFamily="18" charset="0"/>
                </a:rPr>
                <a:t>Market Price Comparison of Models</a:t>
              </a:r>
              <a:endParaRPr lang="en-US" sz="2500" b="1" kern="1200" dirty="0">
                <a:latin typeface="Times New Roman" pitchFamily="18" charset="0"/>
                <a:cs typeface="Times New Roman" pitchFamily="18" charset="0"/>
              </a:endParaRPr>
            </a:p>
          </p:txBody>
        </p:sp>
      </p:grpSp>
      <p:sp>
        <p:nvSpPr>
          <p:cNvPr id="23" name="Rectangle 22">
            <a:extLst>
              <a:ext uri="{FF2B5EF4-FFF2-40B4-BE49-F238E27FC236}">
                <a16:creationId xmlns:a16="http://schemas.microsoft.com/office/drawing/2014/main" id="{B8240AF6-0CA8-4973-8C83-F74DF7D94E72}"/>
              </a:ext>
            </a:extLst>
          </p:cNvPr>
          <p:cNvSpPr/>
          <p:nvPr/>
        </p:nvSpPr>
        <p:spPr>
          <a:xfrm>
            <a:off x="179916" y="981154"/>
            <a:ext cx="11573933" cy="3548472"/>
          </a:xfrm>
          <a:prstGeom prst="rect">
            <a:avLst/>
          </a:prstGeom>
        </p:spPr>
        <p:txBody>
          <a:bodyPr wrap="square">
            <a:spAutoFit/>
          </a:bodyPr>
          <a:lstStyle/>
          <a:p>
            <a:pPr marL="285750" indent="-285750" algn="just">
              <a:lnSpc>
                <a:spcPct val="150000"/>
              </a:lnSpc>
              <a:buFont typeface="Wingdings" pitchFamily="2" charset="2"/>
              <a:buChar char="Ø"/>
            </a:pPr>
            <a:r>
              <a:rPr lang="en-US" sz="1900" dirty="0">
                <a:latin typeface="Times New Roman" panose="02020603050405020304" pitchFamily="18" charset="0"/>
                <a:cs typeface="Times New Roman" panose="02020603050405020304" pitchFamily="18" charset="0"/>
              </a:rPr>
              <a:t>India is a vast country with a large number of individuals in the community with various disabilities. It had been estimated that there are roughly </a:t>
            </a:r>
            <a:r>
              <a:rPr lang="en-US" sz="1900" b="1" u="sng" dirty="0">
                <a:latin typeface="Times New Roman" panose="02020603050405020304" pitchFamily="18" charset="0"/>
                <a:cs typeface="Times New Roman" panose="02020603050405020304" pitchFamily="18" charset="0"/>
              </a:rPr>
              <a:t>0.62 amputees in India</a:t>
            </a:r>
            <a:r>
              <a:rPr lang="en-US" sz="1900" dirty="0">
                <a:latin typeface="Times New Roman" panose="02020603050405020304" pitchFamily="18" charset="0"/>
                <a:cs typeface="Times New Roman" panose="02020603050405020304" pitchFamily="18" charset="0"/>
              </a:rPr>
              <a:t> per thousand populations. </a:t>
            </a:r>
          </a:p>
          <a:p>
            <a:pPr marL="285750" indent="-285750" algn="just">
              <a:lnSpc>
                <a:spcPct val="150000"/>
              </a:lnSpc>
              <a:buFont typeface="Wingdings" pitchFamily="2" charset="2"/>
              <a:buChar char="Ø"/>
            </a:pPr>
            <a:r>
              <a:rPr lang="en-US" sz="1900" dirty="0">
                <a:latin typeface="Times New Roman" panose="02020603050405020304" pitchFamily="18" charset="0"/>
                <a:cs typeface="Times New Roman" panose="02020603050405020304" pitchFamily="18" charset="0"/>
              </a:rPr>
              <a:t>There are currently </a:t>
            </a:r>
            <a:r>
              <a:rPr lang="en-US" sz="1900" b="1" u="sng" dirty="0">
                <a:latin typeface="Times New Roman" panose="02020603050405020304" pitchFamily="18" charset="0"/>
                <a:cs typeface="Times New Roman" panose="02020603050405020304" pitchFamily="18" charset="0"/>
              </a:rPr>
              <a:t>0.11 million amputees</a:t>
            </a:r>
            <a:r>
              <a:rPr lang="en-US" sz="1900" dirty="0">
                <a:latin typeface="Times New Roman" panose="02020603050405020304" pitchFamily="18" charset="0"/>
                <a:cs typeface="Times New Roman" panose="02020603050405020304" pitchFamily="18" charset="0"/>
              </a:rPr>
              <a:t> in India that have suffered below elbow limb loss and almost 16,500 people added about every year.  </a:t>
            </a:r>
          </a:p>
          <a:p>
            <a:pPr marL="285750" indent="-285750" algn="just">
              <a:lnSpc>
                <a:spcPct val="150000"/>
              </a:lnSpc>
              <a:buFont typeface="Wingdings" pitchFamily="2" charset="2"/>
              <a:buChar char="Ø"/>
            </a:pPr>
            <a:r>
              <a:rPr lang="en-US" sz="1900" dirty="0">
                <a:latin typeface="Times New Roman" panose="02020603050405020304" pitchFamily="18" charset="0"/>
                <a:cs typeface="Times New Roman" panose="02020603050405020304" pitchFamily="18" charset="0"/>
              </a:rPr>
              <a:t>Approximately </a:t>
            </a:r>
            <a:r>
              <a:rPr lang="en-US" sz="1900" b="1" u="sng" dirty="0">
                <a:solidFill>
                  <a:srgbClr val="FF0000"/>
                </a:solidFill>
                <a:latin typeface="Times New Roman" panose="02020603050405020304" pitchFamily="18" charset="0"/>
                <a:cs typeface="Times New Roman" panose="02020603050405020304" pitchFamily="18" charset="0"/>
              </a:rPr>
              <a:t>84 percent of persons with Lower Limb Amputation </a:t>
            </a:r>
            <a:r>
              <a:rPr lang="en-US" sz="1900" dirty="0">
                <a:latin typeface="Times New Roman" panose="02020603050405020304" pitchFamily="18" charset="0"/>
                <a:cs typeface="Times New Roman" panose="02020603050405020304" pitchFamily="18" charset="0"/>
              </a:rPr>
              <a:t>and </a:t>
            </a:r>
            <a:r>
              <a:rPr lang="en-US" sz="1900" b="1" u="sng" dirty="0">
                <a:solidFill>
                  <a:srgbClr val="00B050"/>
                </a:solidFill>
                <a:latin typeface="Times New Roman" panose="02020603050405020304" pitchFamily="18" charset="0"/>
                <a:cs typeface="Times New Roman" panose="02020603050405020304" pitchFamily="18" charset="0"/>
              </a:rPr>
              <a:t>56 percent of persons with Upper Limb Amputation</a:t>
            </a:r>
            <a:r>
              <a:rPr lang="en-US" sz="1900" dirty="0">
                <a:latin typeface="Times New Roman" panose="02020603050405020304" pitchFamily="18" charset="0"/>
                <a:cs typeface="Times New Roman" panose="02020603050405020304" pitchFamily="18" charset="0"/>
              </a:rPr>
              <a:t> are reported.</a:t>
            </a:r>
          </a:p>
          <a:p>
            <a:pPr marL="285750" indent="-285750" algn="just">
              <a:lnSpc>
                <a:spcPct val="150000"/>
              </a:lnSpc>
              <a:buFont typeface="Wingdings" pitchFamily="2" charset="2"/>
              <a:buChar char="Ø"/>
            </a:pPr>
            <a:r>
              <a:rPr lang="en-US" sz="1900" dirty="0">
                <a:latin typeface="Times New Roman" panose="02020603050405020304" pitchFamily="18" charset="0"/>
                <a:cs typeface="Times New Roman" panose="02020603050405020304" pitchFamily="18" charset="0"/>
              </a:rPr>
              <a:t>While the market price of an imported myoelectric prosthetic hand with the said features ranges from </a:t>
            </a:r>
            <a:r>
              <a:rPr lang="en-US" sz="1900" b="1" u="sng" dirty="0">
                <a:latin typeface="Times New Roman" panose="02020603050405020304" pitchFamily="18" charset="0"/>
                <a:cs typeface="Times New Roman" panose="02020603050405020304" pitchFamily="18" charset="0"/>
              </a:rPr>
              <a:t>Rs 3.5 </a:t>
            </a:r>
            <a:r>
              <a:rPr lang="en-US" sz="1900" dirty="0">
                <a:latin typeface="Times New Roman" panose="02020603050405020304" pitchFamily="18" charset="0"/>
                <a:cs typeface="Times New Roman" panose="02020603050405020304" pitchFamily="18" charset="0"/>
              </a:rPr>
              <a:t>to </a:t>
            </a:r>
            <a:r>
              <a:rPr lang="en-US" sz="1900" b="1" u="sng" dirty="0">
                <a:latin typeface="Times New Roman" panose="02020603050405020304" pitchFamily="18" charset="0"/>
                <a:cs typeface="Times New Roman" panose="02020603050405020304" pitchFamily="18" charset="0"/>
              </a:rPr>
              <a:t>15 lakh</a:t>
            </a:r>
            <a:r>
              <a:rPr lang="en-US" sz="1900" dirty="0">
                <a:latin typeface="Times New Roman" panose="02020603050405020304" pitchFamily="18" charset="0"/>
                <a:cs typeface="Times New Roman" panose="02020603050405020304" pitchFamily="18" charset="0"/>
              </a:rPr>
              <a:t>.</a:t>
            </a:r>
          </a:p>
        </p:txBody>
      </p:sp>
      <p:pic>
        <p:nvPicPr>
          <p:cNvPr id="24" name="Picture 23">
            <a:extLst>
              <a:ext uri="{FF2B5EF4-FFF2-40B4-BE49-F238E27FC236}">
                <a16:creationId xmlns:a16="http://schemas.microsoft.com/office/drawing/2014/main" id="{01CB59C6-36F7-4D73-A9F8-52BE549FC7A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7884" y="4193990"/>
            <a:ext cx="1900668" cy="1339415"/>
          </a:xfrm>
          <a:prstGeom prst="rect">
            <a:avLst/>
          </a:prstGeom>
        </p:spPr>
      </p:pic>
      <p:grpSp>
        <p:nvGrpSpPr>
          <p:cNvPr id="25" name="Group 24">
            <a:extLst>
              <a:ext uri="{FF2B5EF4-FFF2-40B4-BE49-F238E27FC236}">
                <a16:creationId xmlns:a16="http://schemas.microsoft.com/office/drawing/2014/main" id="{83CDB2F7-4CB8-4367-8744-A2FBE62C674C}"/>
              </a:ext>
            </a:extLst>
          </p:cNvPr>
          <p:cNvGrpSpPr/>
          <p:nvPr/>
        </p:nvGrpSpPr>
        <p:grpSpPr>
          <a:xfrm>
            <a:off x="-375309" y="5082256"/>
            <a:ext cx="4045789" cy="451149"/>
            <a:chOff x="2631566" y="2392776"/>
            <a:chExt cx="3620363" cy="451149"/>
          </a:xfrm>
          <a:scene3d>
            <a:camera prst="orthographicFront"/>
            <a:lightRig rig="flat" dir="t"/>
          </a:scene3d>
        </p:grpSpPr>
        <p:sp>
          <p:nvSpPr>
            <p:cNvPr id="26" name="Rounded Rectangle 30">
              <a:extLst>
                <a:ext uri="{FF2B5EF4-FFF2-40B4-BE49-F238E27FC236}">
                  <a16:creationId xmlns:a16="http://schemas.microsoft.com/office/drawing/2014/main" id="{1F1069EF-D860-4A6A-B4CF-9792C0FB69EF}"/>
                </a:ext>
              </a:extLst>
            </p:cNvPr>
            <p:cNvSpPr/>
            <p:nvPr/>
          </p:nvSpPr>
          <p:spPr>
            <a:xfrm>
              <a:off x="3027431" y="2392776"/>
              <a:ext cx="2900609" cy="451149"/>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7" name="Rounded Rectangle 4">
              <a:extLst>
                <a:ext uri="{FF2B5EF4-FFF2-40B4-BE49-F238E27FC236}">
                  <a16:creationId xmlns:a16="http://schemas.microsoft.com/office/drawing/2014/main" id="{143FD901-550B-4C55-BE69-9C0A056EDC31}"/>
                </a:ext>
              </a:extLst>
            </p:cNvPr>
            <p:cNvSpPr/>
            <p:nvPr/>
          </p:nvSpPr>
          <p:spPr>
            <a:xfrm>
              <a:off x="2631566" y="2414799"/>
              <a:ext cx="3620363" cy="407103"/>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1" dirty="0">
                  <a:latin typeface="Times New Roman" pitchFamily="18" charset="0"/>
                  <a:cs typeface="Times New Roman" pitchFamily="18" charset="0"/>
                </a:rPr>
                <a:t>Commercial</a:t>
              </a:r>
              <a:r>
                <a:rPr lang="en-GB" sz="2400" b="1" kern="1200" dirty="0">
                  <a:latin typeface="Times New Roman" pitchFamily="18" charset="0"/>
                  <a:cs typeface="Times New Roman" pitchFamily="18" charset="0"/>
                </a:rPr>
                <a:t> Prosthesis</a:t>
              </a:r>
              <a:endParaRPr lang="en-US" sz="2400" b="1" kern="1200" dirty="0">
                <a:latin typeface="Times New Roman" pitchFamily="18" charset="0"/>
                <a:cs typeface="Times New Roman" pitchFamily="18" charset="0"/>
              </a:endParaRPr>
            </a:p>
          </p:txBody>
        </p:sp>
      </p:grpSp>
      <p:pic>
        <p:nvPicPr>
          <p:cNvPr id="28" name="Picture 27">
            <a:extLst>
              <a:ext uri="{FF2B5EF4-FFF2-40B4-BE49-F238E27FC236}">
                <a16:creationId xmlns:a16="http://schemas.microsoft.com/office/drawing/2014/main" id="{601457D7-AE37-458F-BA55-90C9FDF484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42457" y="4182538"/>
            <a:ext cx="1753502" cy="1281651"/>
          </a:xfrm>
          <a:prstGeom prst="rect">
            <a:avLst/>
          </a:prstGeom>
        </p:spPr>
      </p:pic>
      <p:pic>
        <p:nvPicPr>
          <p:cNvPr id="32" name="Picture 31">
            <a:extLst>
              <a:ext uri="{FF2B5EF4-FFF2-40B4-BE49-F238E27FC236}">
                <a16:creationId xmlns:a16="http://schemas.microsoft.com/office/drawing/2014/main" id="{38EC3B15-5927-4590-870B-8AE751D851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11669" y="4038875"/>
            <a:ext cx="1663463" cy="1663463"/>
          </a:xfrm>
          <a:prstGeom prst="rect">
            <a:avLst/>
          </a:prstGeom>
        </p:spPr>
      </p:pic>
      <p:sp>
        <p:nvSpPr>
          <p:cNvPr id="35" name="TextBox 34">
            <a:extLst>
              <a:ext uri="{FF2B5EF4-FFF2-40B4-BE49-F238E27FC236}">
                <a16:creationId xmlns:a16="http://schemas.microsoft.com/office/drawing/2014/main" id="{AFC1873E-BE72-455E-8363-59D326AED1C2}"/>
              </a:ext>
            </a:extLst>
          </p:cNvPr>
          <p:cNvSpPr txBox="1"/>
          <p:nvPr/>
        </p:nvSpPr>
        <p:spPr>
          <a:xfrm>
            <a:off x="3713980" y="5644224"/>
            <a:ext cx="271676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IN" b="1" dirty="0">
                <a:latin typeface="Times New Roman" panose="02020603050405020304" pitchFamily="18" charset="0"/>
                <a:cs typeface="Times New Roman" panose="02020603050405020304" pitchFamily="18" charset="0"/>
              </a:rPr>
              <a:t>Michelangelo Hand</a:t>
            </a:r>
          </a:p>
          <a:p>
            <a:pPr algn="ctr"/>
            <a:r>
              <a:rPr lang="en-IN" b="1" dirty="0">
                <a:latin typeface="Times New Roman" panose="02020603050405020304" pitchFamily="18" charset="0"/>
                <a:cs typeface="Times New Roman" panose="02020603050405020304" pitchFamily="18" charset="0"/>
              </a:rPr>
              <a:t>Rs. 16.70 Lakh</a:t>
            </a:r>
          </a:p>
        </p:txBody>
      </p:sp>
      <p:sp>
        <p:nvSpPr>
          <p:cNvPr id="37" name="TextBox 36">
            <a:extLst>
              <a:ext uri="{FF2B5EF4-FFF2-40B4-BE49-F238E27FC236}">
                <a16:creationId xmlns:a16="http://schemas.microsoft.com/office/drawing/2014/main" id="{43C87AE4-4E7E-498E-BE8A-02F877867919}"/>
              </a:ext>
            </a:extLst>
          </p:cNvPr>
          <p:cNvSpPr txBox="1"/>
          <p:nvPr/>
        </p:nvSpPr>
        <p:spPr>
          <a:xfrm>
            <a:off x="6531559" y="5632770"/>
            <a:ext cx="271209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IN" b="1" dirty="0">
                <a:latin typeface="Times New Roman" panose="02020603050405020304" pitchFamily="18" charset="0"/>
                <a:cs typeface="Times New Roman" panose="02020603050405020304" pitchFamily="18" charset="0"/>
              </a:rPr>
              <a:t>I-limp hand</a:t>
            </a:r>
          </a:p>
          <a:p>
            <a:pPr algn="ctr"/>
            <a:r>
              <a:rPr lang="en-IN" b="1" dirty="0">
                <a:latin typeface="Times New Roman" panose="02020603050405020304" pitchFamily="18" charset="0"/>
                <a:cs typeface="Times New Roman" panose="02020603050405020304" pitchFamily="18" charset="0"/>
              </a:rPr>
              <a:t>Rs. 1.45 Lakh</a:t>
            </a:r>
          </a:p>
        </p:txBody>
      </p:sp>
      <p:sp>
        <p:nvSpPr>
          <p:cNvPr id="38" name="TextBox 37">
            <a:extLst>
              <a:ext uri="{FF2B5EF4-FFF2-40B4-BE49-F238E27FC236}">
                <a16:creationId xmlns:a16="http://schemas.microsoft.com/office/drawing/2014/main" id="{3638F0BF-A206-4D88-92A3-A864E08E8555}"/>
              </a:ext>
            </a:extLst>
          </p:cNvPr>
          <p:cNvSpPr txBox="1"/>
          <p:nvPr/>
        </p:nvSpPr>
        <p:spPr>
          <a:xfrm>
            <a:off x="9360929" y="5644708"/>
            <a:ext cx="2619375"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IN" b="1" dirty="0">
                <a:latin typeface="Times New Roman" panose="02020603050405020304" pitchFamily="18" charset="0"/>
                <a:cs typeface="Times New Roman" panose="02020603050405020304" pitchFamily="18" charset="0"/>
              </a:rPr>
              <a:t>Bebionic hand</a:t>
            </a:r>
          </a:p>
          <a:p>
            <a:pPr algn="ctr"/>
            <a:r>
              <a:rPr lang="en-IN" b="1" dirty="0">
                <a:latin typeface="Times New Roman" panose="02020603050405020304" pitchFamily="18" charset="0"/>
                <a:cs typeface="Times New Roman" panose="02020603050405020304" pitchFamily="18" charset="0"/>
              </a:rPr>
              <a:t>Rs. 9.00 Lakh</a:t>
            </a:r>
          </a:p>
        </p:txBody>
      </p:sp>
    </p:spTree>
    <p:extLst>
      <p:ext uri="{BB962C8B-B14F-4D97-AF65-F5344CB8AC3E}">
        <p14:creationId xmlns:p14="http://schemas.microsoft.com/office/powerpoint/2010/main" val="266224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fade">
                                      <p:cBhvr>
                                        <p:cTn id="22" dur="500"/>
                                        <p:tgtEl>
                                          <p:spTgt spid="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14</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42" name="Group 41">
            <a:extLst>
              <a:ext uri="{FF2B5EF4-FFF2-40B4-BE49-F238E27FC236}">
                <a16:creationId xmlns:a16="http://schemas.microsoft.com/office/drawing/2014/main" id="{F7709C8A-83F4-4F78-AD01-7CC3A5958A0F}"/>
              </a:ext>
            </a:extLst>
          </p:cNvPr>
          <p:cNvGrpSpPr/>
          <p:nvPr/>
        </p:nvGrpSpPr>
        <p:grpSpPr>
          <a:xfrm>
            <a:off x="3881176" y="402172"/>
            <a:ext cx="3185664" cy="607120"/>
            <a:chOff x="0" y="0"/>
            <a:chExt cx="3185664" cy="607120"/>
          </a:xfrm>
          <a:scene3d>
            <a:camera prst="orthographicFront"/>
            <a:lightRig rig="threePt" dir="t">
              <a:rot lat="0" lon="0" rev="7500000"/>
            </a:lightRig>
          </a:scene3d>
        </p:grpSpPr>
        <p:sp>
          <p:nvSpPr>
            <p:cNvPr id="43" name="Rectangle: Rounded Corners 42">
              <a:extLst>
                <a:ext uri="{FF2B5EF4-FFF2-40B4-BE49-F238E27FC236}">
                  <a16:creationId xmlns:a16="http://schemas.microsoft.com/office/drawing/2014/main" id="{7C762C98-B8A0-4ADF-A72D-12EB834728C4}"/>
                </a:ext>
              </a:extLst>
            </p:cNvPr>
            <p:cNvSpPr/>
            <p:nvPr/>
          </p:nvSpPr>
          <p:spPr>
            <a:xfrm>
              <a:off x="0" y="0"/>
              <a:ext cx="3185664"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ectangle: Rounded Corners 4">
              <a:extLst>
                <a:ext uri="{FF2B5EF4-FFF2-40B4-BE49-F238E27FC236}">
                  <a16:creationId xmlns:a16="http://schemas.microsoft.com/office/drawing/2014/main" id="{5B40DD07-B7BB-45B2-9781-481A1BF2D57D}"/>
                </a:ext>
              </a:extLst>
            </p:cNvPr>
            <p:cNvSpPr txBox="1"/>
            <p:nvPr/>
          </p:nvSpPr>
          <p:spPr>
            <a:xfrm>
              <a:off x="29637" y="29637"/>
              <a:ext cx="3126390"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Field Survey</a:t>
              </a:r>
              <a:endParaRPr lang="en-US" sz="3600" b="1" kern="1200" dirty="0">
                <a:latin typeface="Times New Roman" pitchFamily="18" charset="0"/>
                <a:cs typeface="Times New Roman" pitchFamily="18" charset="0"/>
              </a:endParaRPr>
            </a:p>
          </p:txBody>
        </p:sp>
      </p:grpSp>
      <p:sp>
        <p:nvSpPr>
          <p:cNvPr id="30" name="Rectangle 29">
            <a:extLst>
              <a:ext uri="{FF2B5EF4-FFF2-40B4-BE49-F238E27FC236}">
                <a16:creationId xmlns:a16="http://schemas.microsoft.com/office/drawing/2014/main" id="{C469F6CF-3ECB-4123-83D2-2631B3CDD8C4}"/>
              </a:ext>
            </a:extLst>
          </p:cNvPr>
          <p:cNvSpPr/>
          <p:nvPr/>
        </p:nvSpPr>
        <p:spPr>
          <a:xfrm>
            <a:off x="428450" y="1315716"/>
            <a:ext cx="11335100" cy="960328"/>
          </a:xfrm>
          <a:prstGeom prst="rect">
            <a:avLst/>
          </a:prstGeom>
        </p:spPr>
        <p:txBody>
          <a:bodyPr wrap="square">
            <a:spAutoFit/>
          </a:bodyPr>
          <a:lstStyle/>
          <a:p>
            <a:pPr algn="just">
              <a:lnSpc>
                <a:spcPct val="150000"/>
              </a:lnSpc>
            </a:pPr>
            <a:r>
              <a:rPr lang="en-IN" sz="2000" dirty="0">
                <a:latin typeface="Times New Roman" panose="02020603050405020304" pitchFamily="18" charset="0"/>
                <a:cs typeface="Times New Roman" panose="02020603050405020304" pitchFamily="18" charset="0"/>
              </a:rPr>
              <a:t>	We Have visited JSS Hospital, </a:t>
            </a:r>
            <a:r>
              <a:rPr lang="en-US" sz="2000" dirty="0">
                <a:solidFill>
                  <a:srgbClr val="000000"/>
                </a:solidFill>
                <a:latin typeface="Times New Roman" panose="02020603050405020304" pitchFamily="18" charset="0"/>
                <a:cs typeface="Times New Roman" panose="02020603050405020304" pitchFamily="18" charset="0"/>
              </a:rPr>
              <a:t>Artificial limb Centre,</a:t>
            </a:r>
            <a:r>
              <a:rPr lang="en-IN" sz="2000" dirty="0">
                <a:latin typeface="Times New Roman" panose="02020603050405020304" pitchFamily="18" charset="0"/>
                <a:cs typeface="Times New Roman" panose="02020603050405020304" pitchFamily="18" charset="0"/>
              </a:rPr>
              <a:t> Department of Orthopaedics, Mysore and we have seen some certain Prosthetic Arms and Leg some of those are listed below:</a:t>
            </a:r>
          </a:p>
        </p:txBody>
      </p:sp>
      <p:sp>
        <p:nvSpPr>
          <p:cNvPr id="3" name="Rectangle 2">
            <a:extLst>
              <a:ext uri="{FF2B5EF4-FFF2-40B4-BE49-F238E27FC236}">
                <a16:creationId xmlns:a16="http://schemas.microsoft.com/office/drawing/2014/main" id="{95EBF3C1-1CEA-412C-9855-267FE0B83764}"/>
              </a:ext>
            </a:extLst>
          </p:cNvPr>
          <p:cNvSpPr/>
          <p:nvPr/>
        </p:nvSpPr>
        <p:spPr>
          <a:xfrm>
            <a:off x="775974" y="2347693"/>
            <a:ext cx="11204330" cy="3576428"/>
          </a:xfrm>
          <a:prstGeom prst="rect">
            <a:avLst/>
          </a:prstGeom>
        </p:spPr>
        <p:txBody>
          <a:bodyPr wrap="square">
            <a:spAutoFit/>
          </a:bodyPr>
          <a:lstStyle/>
          <a:p>
            <a:pPr marL="342900" lvl="0" indent="-342900" algn="just">
              <a:lnSpc>
                <a:spcPct val="150000"/>
              </a:lnSpc>
              <a:spcAft>
                <a:spcPts val="800"/>
              </a:spcAft>
              <a:buFont typeface="Symbol" panose="05050102010706020507" pitchFamily="18"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Cost of the myoelectric prosthetic arm which is around 5lakhs to 16lakhs depending upon the advanced technologies used.</a:t>
            </a:r>
          </a:p>
          <a:p>
            <a:pPr marL="342900" lvl="0" indent="-342900" algn="just">
              <a:lnSpc>
                <a:spcPct val="150000"/>
              </a:lnSpc>
              <a:spcAft>
                <a:spcPts val="800"/>
              </a:spcAft>
              <a:buFont typeface="Symbol" panose="05050102010706020507" pitchFamily="18"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Amputees need to give there another arm length measurement to manufacture the prosthetic arm, during this process they faces difficulty.</a:t>
            </a:r>
          </a:p>
          <a:p>
            <a:pPr marL="342900" lvl="0" indent="-342900" algn="just">
              <a:lnSpc>
                <a:spcPct val="150000"/>
              </a:lnSpc>
              <a:spcAft>
                <a:spcPts val="800"/>
              </a:spcAft>
              <a:buFont typeface="Symbol" panose="05050102010706020507" pitchFamily="18"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The weight of the material used in the manufacture of prosthetic arm is high which is around 1 to 2kg,</a:t>
            </a:r>
          </a:p>
          <a:p>
            <a:pPr marL="342900" lvl="0" indent="-342900" algn="just">
              <a:lnSpc>
                <a:spcPct val="150000"/>
              </a:lnSpc>
              <a:spcAft>
                <a:spcPts val="800"/>
              </a:spcAft>
              <a:buFont typeface="Symbol" panose="05050102010706020507" pitchFamily="18"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Due to high cost of myoelectric prosthetic arm, amputees are going to adopt passive prosthetic arm which cost around ₹50,000.</a:t>
            </a:r>
          </a:p>
        </p:txBody>
      </p:sp>
    </p:spTree>
    <p:extLst>
      <p:ext uri="{BB962C8B-B14F-4D97-AF65-F5344CB8AC3E}">
        <p14:creationId xmlns:p14="http://schemas.microsoft.com/office/powerpoint/2010/main" val="241505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4" name="Group 21">
            <a:extLst>
              <a:ext uri="{FF2B5EF4-FFF2-40B4-BE49-F238E27FC236}">
                <a16:creationId xmlns:a16="http://schemas.microsoft.com/office/drawing/2014/main" id="{701A241D-8F0C-4C8C-A8E5-337547BBD6DA}"/>
              </a:ext>
            </a:extLst>
          </p:cNvPr>
          <p:cNvGrpSpPr/>
          <p:nvPr/>
        </p:nvGrpSpPr>
        <p:grpSpPr>
          <a:xfrm>
            <a:off x="2984406" y="262562"/>
            <a:ext cx="4753155" cy="607120"/>
            <a:chOff x="185284" y="0"/>
            <a:chExt cx="2550186" cy="607120"/>
          </a:xfrm>
          <a:scene3d>
            <a:camera prst="orthographicFront"/>
            <a:lightRig rig="threePt" dir="t">
              <a:rot lat="0" lon="0" rev="7500000"/>
            </a:lightRig>
          </a:scene3d>
        </p:grpSpPr>
        <p:sp>
          <p:nvSpPr>
            <p:cNvPr id="36" name="Rounded Rectangle 22">
              <a:extLst>
                <a:ext uri="{FF2B5EF4-FFF2-40B4-BE49-F238E27FC236}">
                  <a16:creationId xmlns:a16="http://schemas.microsoft.com/office/drawing/2014/main" id="{CED7E689-7FA1-4D4F-9674-C4DD90996191}"/>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Rounded Rectangle 4">
              <a:extLst>
                <a:ext uri="{FF2B5EF4-FFF2-40B4-BE49-F238E27FC236}">
                  <a16:creationId xmlns:a16="http://schemas.microsoft.com/office/drawing/2014/main" id="{292901CF-40EC-46D8-B39C-6B5668F7D760}"/>
                </a:ext>
              </a:extLst>
            </p:cNvPr>
            <p:cNvSpPr/>
            <p:nvPr/>
          </p:nvSpPr>
          <p:spPr>
            <a:xfrm>
              <a:off x="375044" y="29637"/>
              <a:ext cx="2212320"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just" defTabSz="1600200">
                <a:lnSpc>
                  <a:spcPct val="90000"/>
                </a:lnSpc>
                <a:spcBef>
                  <a:spcPct val="0"/>
                </a:spcBef>
                <a:spcAft>
                  <a:spcPct val="35000"/>
                </a:spcAft>
              </a:pPr>
              <a:r>
                <a:rPr lang="en-US" sz="3600" b="1" dirty="0">
                  <a:latin typeface="Times New Roman" pitchFamily="18" charset="0"/>
                  <a:cs typeface="Times New Roman" pitchFamily="18" charset="0"/>
                </a:rPr>
                <a:t>Problem Definition</a:t>
              </a:r>
              <a:endParaRPr lang="en-US" sz="3600" b="1" kern="1200" dirty="0">
                <a:latin typeface="Times New Roman" pitchFamily="18" charset="0"/>
                <a:cs typeface="Times New Roman" pitchFamily="18" charset="0"/>
              </a:endParaRPr>
            </a:p>
          </p:txBody>
        </p:sp>
      </p:grpSp>
      <p:sp>
        <p:nvSpPr>
          <p:cNvPr id="25" name="Rectangle 24">
            <a:extLst>
              <a:ext uri="{FF2B5EF4-FFF2-40B4-BE49-F238E27FC236}">
                <a16:creationId xmlns:a16="http://schemas.microsoft.com/office/drawing/2014/main" id="{45405D45-0431-41A7-8FD4-5D8D2D045856}"/>
              </a:ext>
            </a:extLst>
          </p:cNvPr>
          <p:cNvSpPr/>
          <p:nvPr/>
        </p:nvSpPr>
        <p:spPr>
          <a:xfrm>
            <a:off x="121633" y="1110205"/>
            <a:ext cx="8893685" cy="1687963"/>
          </a:xfrm>
          <a:prstGeom prst="rect">
            <a:avLst/>
          </a:prstGeom>
        </p:spPr>
        <p:txBody>
          <a:bodyPr wrap="square">
            <a:spAutoFit/>
          </a:bodyPr>
          <a:lstStyle/>
          <a:p>
            <a:pPr marL="285750" indent="-285750" algn="just">
              <a:lnSpc>
                <a:spcPct val="150000"/>
              </a:lnSpc>
            </a:pPr>
            <a:r>
              <a:rPr lang="en-GB" sz="2400" b="1" dirty="0">
                <a:latin typeface="Times New Roman" pitchFamily="18" charset="0"/>
                <a:cs typeface="Times New Roman" pitchFamily="18" charset="0"/>
              </a:rPr>
              <a:t>Problem 1:</a:t>
            </a:r>
          </a:p>
          <a:p>
            <a:pPr marL="285750" indent="-285750" algn="just">
              <a:lnSpc>
                <a:spcPct val="150000"/>
              </a:lnSpc>
            </a:pPr>
            <a:r>
              <a:rPr lang="en-GB" sz="2400" dirty="0">
                <a:latin typeface="Times New Roman" pitchFamily="18" charset="0"/>
                <a:cs typeface="Times New Roman" pitchFamily="18" charset="0"/>
              </a:rPr>
              <a:t>    Indigenously developed sensor band to pick up signals from stump region of the arm is still a challenge</a:t>
            </a:r>
          </a:p>
        </p:txBody>
      </p:sp>
      <p:sp>
        <p:nvSpPr>
          <p:cNvPr id="27" name="Rectangle 26">
            <a:extLst>
              <a:ext uri="{FF2B5EF4-FFF2-40B4-BE49-F238E27FC236}">
                <a16:creationId xmlns:a16="http://schemas.microsoft.com/office/drawing/2014/main" id="{D667A095-7009-417C-AE11-37BC3BD7C191}"/>
              </a:ext>
            </a:extLst>
          </p:cNvPr>
          <p:cNvSpPr/>
          <p:nvPr/>
        </p:nvSpPr>
        <p:spPr>
          <a:xfrm>
            <a:off x="3468475" y="2748131"/>
            <a:ext cx="8601892" cy="1687963"/>
          </a:xfrm>
          <a:prstGeom prst="rect">
            <a:avLst/>
          </a:prstGeom>
        </p:spPr>
        <p:txBody>
          <a:bodyPr wrap="square">
            <a:spAutoFit/>
          </a:bodyPr>
          <a:lstStyle/>
          <a:p>
            <a:pPr marL="285750" indent="-285750" algn="just">
              <a:lnSpc>
                <a:spcPct val="150000"/>
              </a:lnSpc>
            </a:pPr>
            <a:r>
              <a:rPr lang="en-GB" sz="2400" b="1" dirty="0">
                <a:latin typeface="Times New Roman" pitchFamily="18" charset="0"/>
                <a:cs typeface="Times New Roman" pitchFamily="18" charset="0"/>
              </a:rPr>
              <a:t>Problem 2:</a:t>
            </a:r>
          </a:p>
          <a:p>
            <a:pPr marL="285750" indent="-285750" algn="just">
              <a:lnSpc>
                <a:spcPct val="150000"/>
              </a:lnSpc>
              <a:buFont typeface="Wingdings" pitchFamily="2" charset="2"/>
              <a:buChar char="ü"/>
            </a:pPr>
            <a:r>
              <a:rPr lang="en-US" sz="2400" dirty="0">
                <a:latin typeface="Times New Roman" pitchFamily="18" charset="0"/>
                <a:cs typeface="Times New Roman" pitchFamily="18" charset="0"/>
              </a:rPr>
              <a:t>Myoelectric control of arm for grasping objects and control of finger movements is still a challenge</a:t>
            </a:r>
          </a:p>
        </p:txBody>
      </p:sp>
      <p:pic>
        <p:nvPicPr>
          <p:cNvPr id="28" name="Picture 27" descr="Untitled.2021-01-15 11_48_50.gif">
            <a:extLst>
              <a:ext uri="{FF2B5EF4-FFF2-40B4-BE49-F238E27FC236}">
                <a16:creationId xmlns:a16="http://schemas.microsoft.com/office/drawing/2014/main" id="{19F53928-57FB-40E8-9772-6612CA8D0299}"/>
              </a:ext>
            </a:extLst>
          </p:cNvPr>
          <p:cNvPicPr>
            <a:picLocks noChangeAspect="1"/>
          </p:cNvPicPr>
          <p:nvPr/>
        </p:nvPicPr>
        <p:blipFill>
          <a:blip r:embed="rId8" cstate="print"/>
          <a:stretch>
            <a:fillRect/>
          </a:stretch>
        </p:blipFill>
        <p:spPr>
          <a:xfrm>
            <a:off x="9151738" y="1309941"/>
            <a:ext cx="2812331" cy="1993466"/>
          </a:xfrm>
          <a:prstGeom prst="rect">
            <a:avLst/>
          </a:prstGeom>
        </p:spPr>
      </p:pic>
      <p:pic>
        <p:nvPicPr>
          <p:cNvPr id="29" name="Picture 28" descr="dtuk.jfif">
            <a:extLst>
              <a:ext uri="{FF2B5EF4-FFF2-40B4-BE49-F238E27FC236}">
                <a16:creationId xmlns:a16="http://schemas.microsoft.com/office/drawing/2014/main" id="{956E9986-4B9F-41A8-B556-A98760A2D24C}"/>
              </a:ext>
            </a:extLst>
          </p:cNvPr>
          <p:cNvPicPr>
            <a:picLocks noChangeAspect="1"/>
          </p:cNvPicPr>
          <p:nvPr/>
        </p:nvPicPr>
        <p:blipFill>
          <a:blip r:embed="rId9" cstate="print"/>
          <a:stretch>
            <a:fillRect/>
          </a:stretch>
        </p:blipFill>
        <p:spPr>
          <a:xfrm>
            <a:off x="493210" y="3575798"/>
            <a:ext cx="2968765" cy="2104845"/>
          </a:xfrm>
          <a:prstGeom prst="rect">
            <a:avLst/>
          </a:prstGeom>
        </p:spPr>
      </p:pic>
      <p:sp>
        <p:nvSpPr>
          <p:cNvPr id="30" name="Rectangle 29">
            <a:extLst>
              <a:ext uri="{FF2B5EF4-FFF2-40B4-BE49-F238E27FC236}">
                <a16:creationId xmlns:a16="http://schemas.microsoft.com/office/drawing/2014/main" id="{2FE42A16-CE80-460F-B64D-4F286C97353A}"/>
              </a:ext>
            </a:extLst>
          </p:cNvPr>
          <p:cNvSpPr/>
          <p:nvPr/>
        </p:nvSpPr>
        <p:spPr>
          <a:xfrm>
            <a:off x="3474975" y="4430862"/>
            <a:ext cx="8601892" cy="1687963"/>
          </a:xfrm>
          <a:prstGeom prst="rect">
            <a:avLst/>
          </a:prstGeom>
        </p:spPr>
        <p:txBody>
          <a:bodyPr wrap="square">
            <a:spAutoFit/>
          </a:bodyPr>
          <a:lstStyle/>
          <a:p>
            <a:pPr marL="285750" indent="-285750" algn="just">
              <a:lnSpc>
                <a:spcPct val="150000"/>
              </a:lnSpc>
            </a:pPr>
            <a:r>
              <a:rPr lang="en-GB" sz="2400" b="1" dirty="0">
                <a:latin typeface="Times New Roman" pitchFamily="18" charset="0"/>
                <a:cs typeface="Times New Roman" pitchFamily="18" charset="0"/>
              </a:rPr>
              <a:t>Problem 3:</a:t>
            </a:r>
          </a:p>
          <a:p>
            <a:pPr marL="285750" indent="-285750" algn="just">
              <a:lnSpc>
                <a:spcPct val="150000"/>
              </a:lnSpc>
              <a:buFont typeface="Wingdings" pitchFamily="2" charset="2"/>
              <a:buChar char="ü"/>
            </a:pPr>
            <a:r>
              <a:rPr lang="en-US" sz="2400" dirty="0">
                <a:latin typeface="Times New Roman" pitchFamily="18" charset="0"/>
                <a:cs typeface="Times New Roman" pitchFamily="18" charset="0"/>
              </a:rPr>
              <a:t>Amputees have consciousness to physically visit the hospital for prosthetic arm purchase/testing or cannot afford the arm.</a:t>
            </a:r>
          </a:p>
        </p:txBody>
      </p:sp>
    </p:spTree>
    <p:extLst>
      <p:ext uri="{BB962C8B-B14F-4D97-AF65-F5344CB8AC3E}">
        <p14:creationId xmlns:p14="http://schemas.microsoft.com/office/powerpoint/2010/main" val="2174892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0" name="Group 21">
            <a:extLst>
              <a:ext uri="{FF2B5EF4-FFF2-40B4-BE49-F238E27FC236}">
                <a16:creationId xmlns:a16="http://schemas.microsoft.com/office/drawing/2014/main" id="{5447E8B2-12A0-41E2-BC40-6F067ECB4079}"/>
              </a:ext>
            </a:extLst>
          </p:cNvPr>
          <p:cNvGrpSpPr/>
          <p:nvPr/>
        </p:nvGrpSpPr>
        <p:grpSpPr>
          <a:xfrm>
            <a:off x="3033940" y="226761"/>
            <a:ext cx="4753155" cy="607120"/>
            <a:chOff x="185284" y="0"/>
            <a:chExt cx="2550186" cy="607120"/>
          </a:xfrm>
          <a:scene3d>
            <a:camera prst="orthographicFront"/>
            <a:lightRig rig="threePt" dir="t">
              <a:rot lat="0" lon="0" rev="7500000"/>
            </a:lightRig>
          </a:scene3d>
        </p:grpSpPr>
        <p:sp>
          <p:nvSpPr>
            <p:cNvPr id="33" name="Rounded Rectangle 22">
              <a:extLst>
                <a:ext uri="{FF2B5EF4-FFF2-40B4-BE49-F238E27FC236}">
                  <a16:creationId xmlns:a16="http://schemas.microsoft.com/office/drawing/2014/main" id="{A1B1E6E5-5414-44B6-9F45-F4DC04A1EF8B}"/>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35DCAF1E-E221-4AF1-8D8D-7E33504E648B}"/>
                </a:ext>
              </a:extLst>
            </p:cNvPr>
            <p:cNvSpPr/>
            <p:nvPr/>
          </p:nvSpPr>
          <p:spPr>
            <a:xfrm>
              <a:off x="255908" y="29637"/>
              <a:ext cx="2201119"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latin typeface="Times New Roman" pitchFamily="18" charset="0"/>
                  <a:cs typeface="Times New Roman" pitchFamily="18" charset="0"/>
                </a:rPr>
                <a:t>  Literature Survey</a:t>
              </a:r>
              <a:endParaRPr lang="en-US" sz="3600" b="1" kern="1200" dirty="0">
                <a:latin typeface="Times New Roman" pitchFamily="18" charset="0"/>
                <a:cs typeface="Times New Roman" pitchFamily="18" charset="0"/>
              </a:endParaRPr>
            </a:p>
          </p:txBody>
        </p:sp>
      </p:grpSp>
      <p:graphicFrame>
        <p:nvGraphicFramePr>
          <p:cNvPr id="38" name="Table 15">
            <a:extLst>
              <a:ext uri="{FF2B5EF4-FFF2-40B4-BE49-F238E27FC236}">
                <a16:creationId xmlns:a16="http://schemas.microsoft.com/office/drawing/2014/main" id="{79D09368-577F-486C-8E10-5729B3DA32D5}"/>
              </a:ext>
            </a:extLst>
          </p:cNvPr>
          <p:cNvGraphicFramePr>
            <a:graphicFrameLocks noGrp="1"/>
          </p:cNvGraphicFramePr>
          <p:nvPr>
            <p:extLst>
              <p:ext uri="{D42A27DB-BD31-4B8C-83A1-F6EECF244321}">
                <p14:modId xmlns:p14="http://schemas.microsoft.com/office/powerpoint/2010/main" val="2243046208"/>
              </p:ext>
            </p:extLst>
          </p:nvPr>
        </p:nvGraphicFramePr>
        <p:xfrm>
          <a:off x="315472" y="1301872"/>
          <a:ext cx="11456524" cy="731546"/>
        </p:xfrm>
        <a:graphic>
          <a:graphicData uri="http://schemas.openxmlformats.org/drawingml/2006/table">
            <a:tbl>
              <a:tblPr firstRow="1" bandRow="1">
                <a:tableStyleId>{2D5ABB26-0587-4C30-8999-92F81FD0307C}</a:tableStyleId>
              </a:tblPr>
              <a:tblGrid>
                <a:gridCol w="514746">
                  <a:extLst>
                    <a:ext uri="{9D8B030D-6E8A-4147-A177-3AD203B41FA5}">
                      <a16:colId xmlns:a16="http://schemas.microsoft.com/office/drawing/2014/main" val="2084387914"/>
                    </a:ext>
                  </a:extLst>
                </a:gridCol>
                <a:gridCol w="10941778">
                  <a:extLst>
                    <a:ext uri="{9D8B030D-6E8A-4147-A177-3AD203B41FA5}">
                      <a16:colId xmlns:a16="http://schemas.microsoft.com/office/drawing/2014/main" val="256847905"/>
                    </a:ext>
                  </a:extLst>
                </a:gridCol>
              </a:tblGrid>
              <a:tr h="731546">
                <a:tc>
                  <a:txBody>
                    <a:bodyPr/>
                    <a:lstStyle/>
                    <a:p>
                      <a:pPr algn="just"/>
                      <a:r>
                        <a:rPr lang="en-US" sz="1800" b="1" dirty="0">
                          <a:latin typeface="Times New Roman" panose="02020603050405020304" pitchFamily="18" charset="0"/>
                          <a:cs typeface="Times New Roman" panose="02020603050405020304" pitchFamily="18" charset="0"/>
                        </a:rPr>
                        <a:t>[1]</a:t>
                      </a:r>
                      <a:endParaRPr lang="en-IN" sz="1800" b="1"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Cortical correlates of voluntary postural sway with vibrotactile feedback  in  transfemoral  </a:t>
                      </a:r>
                      <a:r>
                        <a:rPr lang="en-IN" sz="1800" b="1" dirty="0">
                          <a:latin typeface="Times New Roman" panose="02020603050405020304" pitchFamily="18" charset="0"/>
                          <a:cs typeface="Times New Roman" panose="02020603050405020304" pitchFamily="18" charset="0"/>
                        </a:rPr>
                        <a:t>amputees by </a:t>
                      </a:r>
                      <a:r>
                        <a:rPr lang="en-IN" sz="1800" b="1" dirty="0" err="1">
                          <a:latin typeface="Times New Roman" panose="02020603050405020304" pitchFamily="18" charset="0"/>
                          <a:cs typeface="Times New Roman" panose="02020603050405020304" pitchFamily="18" charset="0"/>
                        </a:rPr>
                        <a:t>aayushi</a:t>
                      </a:r>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khajuria</a:t>
                      </a:r>
                      <a:r>
                        <a:rPr lang="en-IN" sz="1800" b="1" dirty="0">
                          <a:latin typeface="Times New Roman" panose="02020603050405020304" pitchFamily="18" charset="0"/>
                          <a:cs typeface="Times New Roman" panose="02020603050405020304" pitchFamily="18" charset="0"/>
                        </a:rPr>
                        <a:t>. published: 2023 from </a:t>
                      </a:r>
                      <a:r>
                        <a:rPr lang="en-IN" sz="1800" b="1" dirty="0" err="1">
                          <a:latin typeface="Times New Roman" panose="02020603050405020304" pitchFamily="18" charset="0"/>
                          <a:cs typeface="Times New Roman" panose="02020603050405020304" pitchFamily="18" charset="0"/>
                        </a:rPr>
                        <a:t>ieee</a:t>
                      </a:r>
                      <a:r>
                        <a:rPr lang="en-IN" sz="1800" b="1"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010477227"/>
                  </a:ext>
                </a:extLst>
              </a:tr>
            </a:tbl>
          </a:graphicData>
        </a:graphic>
      </p:graphicFrame>
      <p:sp>
        <p:nvSpPr>
          <p:cNvPr id="40" name="Rectangle 39">
            <a:extLst>
              <a:ext uri="{FF2B5EF4-FFF2-40B4-BE49-F238E27FC236}">
                <a16:creationId xmlns:a16="http://schemas.microsoft.com/office/drawing/2014/main" id="{8A31F141-2CB9-4FB4-A817-05DE5987C46A}"/>
              </a:ext>
            </a:extLst>
          </p:cNvPr>
          <p:cNvSpPr/>
          <p:nvPr/>
        </p:nvSpPr>
        <p:spPr>
          <a:xfrm>
            <a:off x="830379" y="1963002"/>
            <a:ext cx="10983072" cy="923330"/>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 </a:t>
            </a:r>
            <a:r>
              <a:rPr lang="en-IN" dirty="0">
                <a:latin typeface="Times New Roman" panose="02020603050405020304" pitchFamily="18" charset="0"/>
                <a:cs typeface="Times New Roman" panose="02020603050405020304" pitchFamily="18" charset="0"/>
              </a:rPr>
              <a:t>From this Paper We Learn, Below-knee amputation and there </a:t>
            </a:r>
            <a:r>
              <a:rPr lang="en-US" dirty="0">
                <a:latin typeface="Times New Roman" panose="02020603050405020304" pitchFamily="18" charset="0"/>
                <a:cs typeface="Times New Roman" panose="02020603050405020304" pitchFamily="18" charset="0"/>
              </a:rPr>
              <a:t>Loss of somatosensory feedback after amputation inflicts a serious challenge for amputees to achieve postural stability and also to develop yield light weight and compact designs.</a:t>
            </a:r>
            <a:endParaRPr lang="en-IN" dirty="0">
              <a:latin typeface="Times New Roman" panose="02020603050405020304" pitchFamily="18" charset="0"/>
              <a:cs typeface="Times New Roman" panose="02020603050405020304" pitchFamily="18" charset="0"/>
            </a:endParaRPr>
          </a:p>
        </p:txBody>
      </p:sp>
      <p:graphicFrame>
        <p:nvGraphicFramePr>
          <p:cNvPr id="41" name="Table 15">
            <a:extLst>
              <a:ext uri="{FF2B5EF4-FFF2-40B4-BE49-F238E27FC236}">
                <a16:creationId xmlns:a16="http://schemas.microsoft.com/office/drawing/2014/main" id="{A257FBCF-55B4-4BBD-95E8-25F92B2FF7B3}"/>
              </a:ext>
            </a:extLst>
          </p:cNvPr>
          <p:cNvGraphicFramePr>
            <a:graphicFrameLocks noGrp="1"/>
          </p:cNvGraphicFramePr>
          <p:nvPr>
            <p:extLst>
              <p:ext uri="{D42A27DB-BD31-4B8C-83A1-F6EECF244321}">
                <p14:modId xmlns:p14="http://schemas.microsoft.com/office/powerpoint/2010/main" val="737151924"/>
              </p:ext>
            </p:extLst>
          </p:nvPr>
        </p:nvGraphicFramePr>
        <p:xfrm>
          <a:off x="315472" y="3081822"/>
          <a:ext cx="11456523" cy="715693"/>
        </p:xfrm>
        <a:graphic>
          <a:graphicData uri="http://schemas.openxmlformats.org/drawingml/2006/table">
            <a:tbl>
              <a:tblPr firstRow="1" bandRow="1">
                <a:tableStyleId>{2D5ABB26-0587-4C30-8999-92F81FD0307C}</a:tableStyleId>
              </a:tblPr>
              <a:tblGrid>
                <a:gridCol w="514746">
                  <a:extLst>
                    <a:ext uri="{9D8B030D-6E8A-4147-A177-3AD203B41FA5}">
                      <a16:colId xmlns:a16="http://schemas.microsoft.com/office/drawing/2014/main" val="2084387914"/>
                    </a:ext>
                  </a:extLst>
                </a:gridCol>
                <a:gridCol w="10941777">
                  <a:extLst>
                    <a:ext uri="{9D8B030D-6E8A-4147-A177-3AD203B41FA5}">
                      <a16:colId xmlns:a16="http://schemas.microsoft.com/office/drawing/2014/main" val="256847905"/>
                    </a:ext>
                  </a:extLst>
                </a:gridCol>
              </a:tblGrid>
              <a:tr h="715693">
                <a:tc>
                  <a:txBody>
                    <a:bodyPr/>
                    <a:lstStyle/>
                    <a:p>
                      <a:pPr algn="just"/>
                      <a:r>
                        <a:rPr lang="en-US" sz="1800" b="1" dirty="0">
                          <a:latin typeface="Times New Roman" panose="02020603050405020304" pitchFamily="18" charset="0"/>
                          <a:cs typeface="Times New Roman" panose="02020603050405020304" pitchFamily="18" charset="0"/>
                        </a:rPr>
                        <a:t>[2]</a:t>
                      </a:r>
                      <a:endParaRPr lang="en-IN" sz="1800" b="1" dirty="0">
                        <a:latin typeface="Times New Roman" panose="02020603050405020304" pitchFamily="18" charset="0"/>
                        <a:cs typeface="Times New Roman" panose="02020603050405020304" pitchFamily="18" charset="0"/>
                      </a:endParaRPr>
                    </a:p>
                  </a:txBody>
                  <a:tcPr/>
                </a:tc>
                <a:tc>
                  <a:txBody>
                    <a:bodyPr/>
                    <a:lstStyle/>
                    <a:p>
                      <a:pPr algn="just"/>
                      <a:r>
                        <a:rPr lang="en-US" sz="1800" b="1" dirty="0">
                          <a:latin typeface="Times New Roman" panose="02020603050405020304" pitchFamily="18" charset="0"/>
                          <a:cs typeface="Times New Roman" panose="02020603050405020304" pitchFamily="18" charset="0"/>
                        </a:rPr>
                        <a:t>Thumb Controlled Low-Cost Prosthetic Robotic Arm by Amit Hasan Khan, </a:t>
                      </a:r>
                      <a:r>
                        <a:rPr lang="en-US" sz="1800" b="1" dirty="0" err="1">
                          <a:latin typeface="Times New Roman" panose="02020603050405020304" pitchFamily="18" charset="0"/>
                          <a:cs typeface="Times New Roman" panose="02020603050405020304" pitchFamily="18" charset="0"/>
                        </a:rPr>
                        <a:t>Fairoz</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Nower</a:t>
                      </a:r>
                      <a:r>
                        <a:rPr lang="en-US" sz="1800" b="1" dirty="0">
                          <a:latin typeface="Times New Roman" panose="02020603050405020304" pitchFamily="18" charset="0"/>
                          <a:cs typeface="Times New Roman" panose="02020603050405020304" pitchFamily="18" charset="0"/>
                        </a:rPr>
                        <a:t> Khan, </a:t>
                      </a:r>
                      <a:r>
                        <a:rPr lang="en-IN" sz="1800" b="0" i="0" u="none" strike="noStrike" kern="1200" baseline="0" dirty="0">
                          <a:solidFill>
                            <a:schemeClr val="tx1"/>
                          </a:solidFill>
                          <a:latin typeface="+mn-lt"/>
                          <a:ea typeface="+mn-ea"/>
                          <a:cs typeface="+mn-cs"/>
                        </a:rPr>
                        <a:t>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Lamiah</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Israt</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Md. Saiful Islam. </a:t>
                      </a:r>
                      <a:r>
                        <a:rPr lang="en-IN" sz="1800" b="1" dirty="0">
                          <a:latin typeface="Times New Roman" panose="02020603050405020304" pitchFamily="18" charset="0"/>
                          <a:cs typeface="Times New Roman" panose="02020603050405020304" pitchFamily="18" charset="0"/>
                        </a:rPr>
                        <a:t>Published: 2019 from IEEE .</a:t>
                      </a:r>
                    </a:p>
                  </a:txBody>
                  <a:tcPr/>
                </a:tc>
                <a:extLst>
                  <a:ext uri="{0D108BD9-81ED-4DB2-BD59-A6C34878D82A}">
                    <a16:rowId xmlns:a16="http://schemas.microsoft.com/office/drawing/2014/main" val="4010477227"/>
                  </a:ext>
                </a:extLst>
              </a:tr>
            </a:tbl>
          </a:graphicData>
        </a:graphic>
      </p:graphicFrame>
      <p:sp>
        <p:nvSpPr>
          <p:cNvPr id="45" name="Rectangle 44">
            <a:extLst>
              <a:ext uri="{FF2B5EF4-FFF2-40B4-BE49-F238E27FC236}">
                <a16:creationId xmlns:a16="http://schemas.microsoft.com/office/drawing/2014/main" id="{C0495783-B458-4007-9206-320D9F6671E1}"/>
              </a:ext>
            </a:extLst>
          </p:cNvPr>
          <p:cNvSpPr/>
          <p:nvPr/>
        </p:nvSpPr>
        <p:spPr>
          <a:xfrm>
            <a:off x="788923" y="3723949"/>
            <a:ext cx="10983072" cy="923330"/>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 </a:t>
            </a:r>
            <a:r>
              <a:rPr lang="en-IN" dirty="0">
                <a:latin typeface="Times New Roman" panose="02020603050405020304" pitchFamily="18" charset="0"/>
                <a:cs typeface="Times New Roman" panose="02020603050405020304" pitchFamily="18" charset="0"/>
              </a:rPr>
              <a:t>From this Paper We Learn,</a:t>
            </a:r>
            <a:r>
              <a:rPr lang="en-US" dirty="0">
                <a:latin typeface="Times New Roman" panose="02020603050405020304" pitchFamily="18" charset="0"/>
                <a:cs typeface="Times New Roman" panose="02020603050405020304" pitchFamily="18" charset="0"/>
              </a:rPr>
              <a:t> a low-cost robotic arm has been proposed which is affordable to above or below elbow amputees. Using servo motors, Arduino UNO, end effector etc. to construct the proposed system can enable a person to move, grasp and replace objects that are heavy or require both hands to carry.</a:t>
            </a:r>
            <a:endParaRPr lang="en-IN" dirty="0">
              <a:latin typeface="Times New Roman" panose="02020603050405020304" pitchFamily="18" charset="0"/>
              <a:cs typeface="Times New Roman" panose="02020603050405020304" pitchFamily="18" charset="0"/>
            </a:endParaRPr>
          </a:p>
        </p:txBody>
      </p:sp>
      <p:graphicFrame>
        <p:nvGraphicFramePr>
          <p:cNvPr id="3" name="Table 15">
            <a:extLst>
              <a:ext uri="{FF2B5EF4-FFF2-40B4-BE49-F238E27FC236}">
                <a16:creationId xmlns:a16="http://schemas.microsoft.com/office/drawing/2014/main" id="{01E1ECE9-7829-A062-8356-AF5B36EDFE4A}"/>
              </a:ext>
            </a:extLst>
          </p:cNvPr>
          <p:cNvGraphicFramePr>
            <a:graphicFrameLocks noGrp="1"/>
          </p:cNvGraphicFramePr>
          <p:nvPr>
            <p:extLst>
              <p:ext uri="{D42A27DB-BD31-4B8C-83A1-F6EECF244321}">
                <p14:modId xmlns:p14="http://schemas.microsoft.com/office/powerpoint/2010/main" val="2776816958"/>
              </p:ext>
            </p:extLst>
          </p:nvPr>
        </p:nvGraphicFramePr>
        <p:xfrm>
          <a:off x="282045" y="4622254"/>
          <a:ext cx="11456523" cy="914400"/>
        </p:xfrm>
        <a:graphic>
          <a:graphicData uri="http://schemas.openxmlformats.org/drawingml/2006/table">
            <a:tbl>
              <a:tblPr firstRow="1" bandRow="1">
                <a:tableStyleId>{2D5ABB26-0587-4C30-8999-92F81FD0307C}</a:tableStyleId>
              </a:tblPr>
              <a:tblGrid>
                <a:gridCol w="514746">
                  <a:extLst>
                    <a:ext uri="{9D8B030D-6E8A-4147-A177-3AD203B41FA5}">
                      <a16:colId xmlns:a16="http://schemas.microsoft.com/office/drawing/2014/main" val="2084387914"/>
                    </a:ext>
                  </a:extLst>
                </a:gridCol>
                <a:gridCol w="10941777">
                  <a:extLst>
                    <a:ext uri="{9D8B030D-6E8A-4147-A177-3AD203B41FA5}">
                      <a16:colId xmlns:a16="http://schemas.microsoft.com/office/drawing/2014/main" val="256847905"/>
                    </a:ext>
                  </a:extLst>
                </a:gridCol>
              </a:tblGrid>
              <a:tr h="715693">
                <a:tc>
                  <a:txBody>
                    <a:bodyPr/>
                    <a:lstStyle/>
                    <a:p>
                      <a:pPr algn="just"/>
                      <a:r>
                        <a:rPr lang="en-US" sz="1800" b="1" dirty="0">
                          <a:latin typeface="Times New Roman" panose="02020603050405020304" pitchFamily="18" charset="0"/>
                          <a:cs typeface="Times New Roman" panose="02020603050405020304" pitchFamily="18" charset="0"/>
                        </a:rPr>
                        <a:t>[3]</a:t>
                      </a:r>
                      <a:endParaRPr lang="en-IN" sz="1800" b="1"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Design aspects of a low-cost prosthetic arm for people with severe movement disabilities </a:t>
                      </a:r>
                      <a:r>
                        <a:rPr lang="en-IN" sz="1800" b="1" dirty="0">
                          <a:latin typeface="Times New Roman" panose="02020603050405020304" pitchFamily="18" charset="0"/>
                          <a:cs typeface="Times New Roman" panose="02020603050405020304" pitchFamily="18" charset="0"/>
                        </a:rPr>
                        <a:t>by Tomasz </a:t>
                      </a:r>
                      <a:r>
                        <a:rPr lang="en-IN" sz="1800" b="1" dirty="0" err="1">
                          <a:latin typeface="Times New Roman" panose="02020603050405020304" pitchFamily="18" charset="0"/>
                          <a:cs typeface="Times New Roman" panose="02020603050405020304" pitchFamily="18" charset="0"/>
                        </a:rPr>
                        <a:t>Kocejko</a:t>
                      </a:r>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Radosław</a:t>
                      </a:r>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Weglerski</a:t>
                      </a:r>
                      <a:r>
                        <a:rPr lang="en-IN" sz="1800" b="1" dirty="0">
                          <a:latin typeface="Times New Roman" panose="02020603050405020304" pitchFamily="18" charset="0"/>
                          <a:cs typeface="Times New Roman" panose="02020603050405020304" pitchFamily="18" charset="0"/>
                        </a:rPr>
                        <a:t>,</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Tomasz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Zubowicz</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Jacek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Ruminski</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Jerzy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Wtorek</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Krzysztof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Arminski</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Published: 2020 from IEEE. </a:t>
                      </a:r>
                    </a:p>
                  </a:txBody>
                  <a:tcPr/>
                </a:tc>
                <a:extLst>
                  <a:ext uri="{0D108BD9-81ED-4DB2-BD59-A6C34878D82A}">
                    <a16:rowId xmlns:a16="http://schemas.microsoft.com/office/drawing/2014/main" val="4010477227"/>
                  </a:ext>
                </a:extLst>
              </a:tr>
            </a:tbl>
          </a:graphicData>
        </a:graphic>
      </p:graphicFrame>
      <p:sp>
        <p:nvSpPr>
          <p:cNvPr id="4" name="Rectangle 3">
            <a:extLst>
              <a:ext uri="{FF2B5EF4-FFF2-40B4-BE49-F238E27FC236}">
                <a16:creationId xmlns:a16="http://schemas.microsoft.com/office/drawing/2014/main" id="{0B32E507-9F94-1E69-7DFC-1BDB3AB4E764}"/>
              </a:ext>
            </a:extLst>
          </p:cNvPr>
          <p:cNvSpPr/>
          <p:nvPr/>
        </p:nvSpPr>
        <p:spPr>
          <a:xfrm>
            <a:off x="788923" y="5500582"/>
            <a:ext cx="10983072" cy="923330"/>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From this Paper We Learn, the mechanical </a:t>
            </a:r>
            <a:r>
              <a:rPr lang="en-US" dirty="0">
                <a:latin typeface="Times New Roman" panose="02020603050405020304" pitchFamily="18" charset="0"/>
                <a:cs typeface="Times New Roman" panose="02020603050405020304" pitchFamily="18" charset="0"/>
              </a:rPr>
              <a:t>parts of the designed arm were 3D printed and the </a:t>
            </a:r>
            <a:r>
              <a:rPr lang="en-IN" dirty="0">
                <a:latin typeface="Times New Roman" panose="02020603050405020304" pitchFamily="18" charset="0"/>
                <a:cs typeface="Times New Roman" panose="02020603050405020304" pitchFamily="18" charset="0"/>
              </a:rPr>
              <a:t>designed </a:t>
            </a:r>
            <a:r>
              <a:rPr lang="en-US" dirty="0">
                <a:latin typeface="Times New Roman" panose="02020603050405020304" pitchFamily="18" charset="0"/>
                <a:cs typeface="Times New Roman" panose="02020603050405020304" pitchFamily="18" charset="0"/>
              </a:rPr>
              <a:t>prosthetic arm is a part of the hybrid interface with eye tracking </a:t>
            </a:r>
            <a:r>
              <a:rPr lang="en-IN" dirty="0">
                <a:latin typeface="Times New Roman" panose="02020603050405020304" pitchFamily="18" charset="0"/>
                <a:cs typeface="Times New Roman" panose="02020603050405020304" pitchFamily="18" charset="0"/>
              </a:rPr>
              <a:t>movement control</a:t>
            </a:r>
            <a:r>
              <a:rPr lang="en-US" dirty="0">
                <a:latin typeface="Times New Roman" panose="02020603050405020304" pitchFamily="18" charset="0"/>
                <a:cs typeface="Times New Roman" panose="02020603050405020304" pitchFamily="18" charset="0"/>
              </a:rPr>
              <a:t> which Final product is able to freely move an object of a total weight of 1kg.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761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17</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0" name="Group 21">
            <a:extLst>
              <a:ext uri="{FF2B5EF4-FFF2-40B4-BE49-F238E27FC236}">
                <a16:creationId xmlns:a16="http://schemas.microsoft.com/office/drawing/2014/main" id="{5447E8B2-12A0-41E2-BC40-6F067ECB4079}"/>
              </a:ext>
            </a:extLst>
          </p:cNvPr>
          <p:cNvGrpSpPr/>
          <p:nvPr/>
        </p:nvGrpSpPr>
        <p:grpSpPr>
          <a:xfrm>
            <a:off x="3033940" y="226761"/>
            <a:ext cx="4753155" cy="607120"/>
            <a:chOff x="185284" y="0"/>
            <a:chExt cx="2550186" cy="607120"/>
          </a:xfrm>
          <a:scene3d>
            <a:camera prst="orthographicFront"/>
            <a:lightRig rig="threePt" dir="t">
              <a:rot lat="0" lon="0" rev="7500000"/>
            </a:lightRig>
          </a:scene3d>
        </p:grpSpPr>
        <p:sp>
          <p:nvSpPr>
            <p:cNvPr id="33" name="Rounded Rectangle 22">
              <a:extLst>
                <a:ext uri="{FF2B5EF4-FFF2-40B4-BE49-F238E27FC236}">
                  <a16:creationId xmlns:a16="http://schemas.microsoft.com/office/drawing/2014/main" id="{A1B1E6E5-5414-44B6-9F45-F4DC04A1EF8B}"/>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35DCAF1E-E221-4AF1-8D8D-7E33504E648B}"/>
                </a:ext>
              </a:extLst>
            </p:cNvPr>
            <p:cNvSpPr/>
            <p:nvPr/>
          </p:nvSpPr>
          <p:spPr>
            <a:xfrm>
              <a:off x="255908" y="29637"/>
              <a:ext cx="2201119"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latin typeface="Times New Roman" pitchFamily="18" charset="0"/>
                  <a:cs typeface="Times New Roman" pitchFamily="18" charset="0"/>
                </a:rPr>
                <a:t>  Literature Survey</a:t>
              </a:r>
              <a:endParaRPr lang="en-US" sz="3600" b="1" kern="1200" dirty="0">
                <a:latin typeface="Times New Roman" pitchFamily="18" charset="0"/>
                <a:cs typeface="Times New Roman" pitchFamily="18" charset="0"/>
              </a:endParaRPr>
            </a:p>
          </p:txBody>
        </p:sp>
      </p:grpSp>
      <p:graphicFrame>
        <p:nvGraphicFramePr>
          <p:cNvPr id="48" name="Table 15">
            <a:extLst>
              <a:ext uri="{FF2B5EF4-FFF2-40B4-BE49-F238E27FC236}">
                <a16:creationId xmlns:a16="http://schemas.microsoft.com/office/drawing/2014/main" id="{54E794EB-6F73-4D87-B9DC-E1501317A483}"/>
              </a:ext>
            </a:extLst>
          </p:cNvPr>
          <p:cNvGraphicFramePr>
            <a:graphicFrameLocks noGrp="1"/>
          </p:cNvGraphicFramePr>
          <p:nvPr>
            <p:extLst>
              <p:ext uri="{D42A27DB-BD31-4B8C-83A1-F6EECF244321}">
                <p14:modId xmlns:p14="http://schemas.microsoft.com/office/powerpoint/2010/main" val="954131414"/>
              </p:ext>
            </p:extLst>
          </p:nvPr>
        </p:nvGraphicFramePr>
        <p:xfrm>
          <a:off x="282045" y="1038929"/>
          <a:ext cx="11144437" cy="715693"/>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715693">
                <a:tc>
                  <a:txBody>
                    <a:bodyPr/>
                    <a:lstStyle/>
                    <a:p>
                      <a:pPr algn="just"/>
                      <a:r>
                        <a:rPr lang="en-US" sz="1800" b="1" dirty="0">
                          <a:latin typeface="Times New Roman" panose="02020603050405020304" pitchFamily="18" charset="0"/>
                          <a:cs typeface="Times New Roman" panose="02020603050405020304" pitchFamily="18" charset="0"/>
                        </a:rPr>
                        <a:t>[4]</a:t>
                      </a:r>
                      <a:endParaRPr lang="en-IN" sz="1800" b="1" dirty="0">
                        <a:latin typeface="Times New Roman" panose="02020603050405020304" pitchFamily="18" charset="0"/>
                        <a:cs typeface="Times New Roman" panose="02020603050405020304" pitchFamily="18" charset="0"/>
                      </a:endParaRPr>
                    </a:p>
                  </a:txBody>
                  <a:tcPr/>
                </a:tc>
                <a:tc>
                  <a:txBody>
                    <a:bodyPr/>
                    <a:lstStyle/>
                    <a:p>
                      <a:pPr algn="just"/>
                      <a:r>
                        <a:rPr lang="en-US" sz="1800" b="1" i="0" u="none" strike="noStrike" kern="1200" baseline="0" dirty="0">
                          <a:solidFill>
                            <a:schemeClr val="tx1"/>
                          </a:solidFill>
                          <a:latin typeface="+mn-lt"/>
                          <a:ea typeface="+mn-ea"/>
                          <a:cs typeface="+mn-cs"/>
                        </a:rPr>
                        <a:t>A 3D-printable Prosthetic Hand Based on </a:t>
                      </a:r>
                      <a:r>
                        <a:rPr lang="en-IN" sz="1800" b="1" i="0" u="none" strike="noStrike" kern="1200" baseline="0" dirty="0">
                          <a:solidFill>
                            <a:schemeClr val="tx1"/>
                          </a:solidFill>
                          <a:latin typeface="+mn-lt"/>
                          <a:ea typeface="+mn-ea"/>
                          <a:cs typeface="+mn-cs"/>
                        </a:rPr>
                        <a:t>a Dual-arm Operation Assistance Model by Taro </a:t>
                      </a:r>
                      <a:r>
                        <a:rPr lang="en-IN" sz="1800" b="1" i="0" u="none" strike="noStrike" kern="1200" baseline="0" dirty="0" err="1">
                          <a:solidFill>
                            <a:schemeClr val="tx1"/>
                          </a:solidFill>
                          <a:latin typeface="+mn-lt"/>
                          <a:ea typeface="+mn-ea"/>
                          <a:cs typeface="+mn-cs"/>
                        </a:rPr>
                        <a:t>Shibanoki</a:t>
                      </a:r>
                      <a:r>
                        <a:rPr lang="en-IN" sz="1800" b="1" i="0" u="none" strike="noStrike" kern="1200" baseline="0" dirty="0">
                          <a:solidFill>
                            <a:schemeClr val="tx1"/>
                          </a:solidFill>
                          <a:latin typeface="+mn-lt"/>
                          <a:ea typeface="+mn-ea"/>
                          <a:cs typeface="+mn-cs"/>
                        </a:rPr>
                        <a:t>, Kosuke </a:t>
                      </a:r>
                      <a:r>
                        <a:rPr lang="en-IN" sz="1800" b="1" i="0" u="none" strike="noStrike" kern="1200" baseline="0" dirty="0" err="1">
                          <a:solidFill>
                            <a:schemeClr val="tx1"/>
                          </a:solidFill>
                          <a:latin typeface="+mn-lt"/>
                          <a:ea typeface="+mn-ea"/>
                          <a:cs typeface="+mn-cs"/>
                        </a:rPr>
                        <a:t>Jin</a:t>
                      </a:r>
                      <a:r>
                        <a:rPr lang="en-IN" sz="1800" b="1" i="0" u="none" strike="noStrike" kern="1200" baseline="0" dirty="0">
                          <a:solidFill>
                            <a:schemeClr val="tx1"/>
                          </a:solidFill>
                          <a:latin typeface="+mn-lt"/>
                          <a:ea typeface="+mn-ea"/>
                          <a:cs typeface="+mn-cs"/>
                        </a:rPr>
                        <a:t>. </a:t>
                      </a:r>
                      <a:r>
                        <a:rPr lang="en-IN" sz="1800" b="1" dirty="0">
                          <a:latin typeface="Times New Roman" panose="02020603050405020304" pitchFamily="18" charset="0"/>
                          <a:cs typeface="Times New Roman" panose="02020603050405020304" pitchFamily="18" charset="0"/>
                        </a:rPr>
                        <a:t>Published: 2021 from IEEE. </a:t>
                      </a:r>
                    </a:p>
                  </a:txBody>
                  <a:tcPr/>
                </a:tc>
                <a:extLst>
                  <a:ext uri="{0D108BD9-81ED-4DB2-BD59-A6C34878D82A}">
                    <a16:rowId xmlns:a16="http://schemas.microsoft.com/office/drawing/2014/main" val="4010477227"/>
                  </a:ext>
                </a:extLst>
              </a:tr>
            </a:tbl>
          </a:graphicData>
        </a:graphic>
      </p:graphicFrame>
      <p:sp>
        <p:nvSpPr>
          <p:cNvPr id="49" name="Rectangle 48">
            <a:extLst>
              <a:ext uri="{FF2B5EF4-FFF2-40B4-BE49-F238E27FC236}">
                <a16:creationId xmlns:a16="http://schemas.microsoft.com/office/drawing/2014/main" id="{49A5EF42-6DD6-46B2-BCB0-1E3F0E2908B3}"/>
              </a:ext>
            </a:extLst>
          </p:cNvPr>
          <p:cNvSpPr/>
          <p:nvPr/>
        </p:nvSpPr>
        <p:spPr>
          <a:xfrm>
            <a:off x="765518" y="1668968"/>
            <a:ext cx="10983072" cy="923330"/>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a:t>
            </a:r>
            <a:r>
              <a:rPr lang="en-IN" dirty="0">
                <a:latin typeface="Times New Roman" panose="02020603050405020304" pitchFamily="18" charset="0"/>
                <a:cs typeface="Times New Roman" panose="02020603050405020304" pitchFamily="18" charset="0"/>
              </a:rPr>
              <a:t> From this Paper We Learn, </a:t>
            </a:r>
            <a:r>
              <a:rPr lang="en-US" dirty="0">
                <a:latin typeface="Times New Roman" panose="02020603050405020304" pitchFamily="18" charset="0"/>
                <a:cs typeface="Times New Roman" panose="02020603050405020304" pitchFamily="18" charset="0"/>
              </a:rPr>
              <a:t>This paper proposes a 3D-printable myoelectric prosthetic hand to enable stable prosthetic control in a series of dual-arm operations. The proposed prosthesis involves a state transition model of dual-arm tasks in daily livings.</a:t>
            </a:r>
            <a:r>
              <a:rPr lang="en-IN" dirty="0">
                <a:latin typeface="Times New Roman" panose="02020603050405020304" pitchFamily="18" charset="0"/>
                <a:cs typeface="Times New Roman" panose="02020603050405020304" pitchFamily="18" charset="0"/>
              </a:rPr>
              <a:t> </a:t>
            </a:r>
          </a:p>
        </p:txBody>
      </p:sp>
      <p:graphicFrame>
        <p:nvGraphicFramePr>
          <p:cNvPr id="3" name="Table 15">
            <a:extLst>
              <a:ext uri="{FF2B5EF4-FFF2-40B4-BE49-F238E27FC236}">
                <a16:creationId xmlns:a16="http://schemas.microsoft.com/office/drawing/2014/main" id="{0A9257C9-6D6D-37CD-42FC-816FE2C22052}"/>
              </a:ext>
            </a:extLst>
          </p:cNvPr>
          <p:cNvGraphicFramePr>
            <a:graphicFrameLocks noGrp="1"/>
          </p:cNvGraphicFramePr>
          <p:nvPr>
            <p:extLst>
              <p:ext uri="{D42A27DB-BD31-4B8C-83A1-F6EECF244321}">
                <p14:modId xmlns:p14="http://schemas.microsoft.com/office/powerpoint/2010/main" val="1365188322"/>
              </p:ext>
            </p:extLst>
          </p:nvPr>
        </p:nvGraphicFramePr>
        <p:xfrm>
          <a:off x="227984" y="2742507"/>
          <a:ext cx="11406806" cy="715693"/>
        </p:xfrm>
        <a:graphic>
          <a:graphicData uri="http://schemas.openxmlformats.org/drawingml/2006/table">
            <a:tbl>
              <a:tblPr firstRow="1" bandRow="1">
                <a:tableStyleId>{2D5ABB26-0587-4C30-8999-92F81FD0307C}</a:tableStyleId>
              </a:tblPr>
              <a:tblGrid>
                <a:gridCol w="512512">
                  <a:extLst>
                    <a:ext uri="{9D8B030D-6E8A-4147-A177-3AD203B41FA5}">
                      <a16:colId xmlns:a16="http://schemas.microsoft.com/office/drawing/2014/main" val="2084387914"/>
                    </a:ext>
                  </a:extLst>
                </a:gridCol>
                <a:gridCol w="10894294">
                  <a:extLst>
                    <a:ext uri="{9D8B030D-6E8A-4147-A177-3AD203B41FA5}">
                      <a16:colId xmlns:a16="http://schemas.microsoft.com/office/drawing/2014/main" val="256847905"/>
                    </a:ext>
                  </a:extLst>
                </a:gridCol>
              </a:tblGrid>
              <a:tr h="715693">
                <a:tc>
                  <a:txBody>
                    <a:bodyPr/>
                    <a:lstStyle/>
                    <a:p>
                      <a:pPr algn="just"/>
                      <a:r>
                        <a:rPr lang="en-US" sz="1800" b="1" dirty="0">
                          <a:latin typeface="Times New Roman" panose="02020603050405020304" pitchFamily="18" charset="0"/>
                          <a:cs typeface="Times New Roman" panose="02020603050405020304" pitchFamily="18" charset="0"/>
                        </a:rPr>
                        <a:t>[5]</a:t>
                      </a:r>
                      <a:endParaRPr lang="en-IN" sz="1800" b="1" dirty="0">
                        <a:latin typeface="Times New Roman" panose="02020603050405020304" pitchFamily="18" charset="0"/>
                        <a:cs typeface="Times New Roman" panose="02020603050405020304" pitchFamily="18" charset="0"/>
                      </a:endParaRPr>
                    </a:p>
                  </a:txBody>
                  <a:tcPr/>
                </a:tc>
                <a:tc>
                  <a:txBody>
                    <a:bodyPr/>
                    <a:lstStyle/>
                    <a:p>
                      <a:pPr algn="just"/>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Stiffness Perception using Transcutaneous Electrical Stimulation during Active and Passive Prosthetic Control by </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Luis Vargas, Helen Huang, Yong Zhu, and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Xiaogang</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Hu. </a:t>
                      </a:r>
                      <a:r>
                        <a:rPr lang="en-IN" sz="1800" b="1" dirty="0">
                          <a:latin typeface="Times New Roman" panose="02020603050405020304" pitchFamily="18" charset="0"/>
                          <a:cs typeface="Times New Roman" panose="02020603050405020304" pitchFamily="18" charset="0"/>
                        </a:rPr>
                        <a:t>Published: 2020 from IEEE. </a:t>
                      </a:r>
                    </a:p>
                  </a:txBody>
                  <a:tcPr/>
                </a:tc>
                <a:extLst>
                  <a:ext uri="{0D108BD9-81ED-4DB2-BD59-A6C34878D82A}">
                    <a16:rowId xmlns:a16="http://schemas.microsoft.com/office/drawing/2014/main" val="4010477227"/>
                  </a:ext>
                </a:extLst>
              </a:tr>
            </a:tbl>
          </a:graphicData>
        </a:graphic>
      </p:graphicFrame>
      <p:sp>
        <p:nvSpPr>
          <p:cNvPr id="4" name="Rectangle 3">
            <a:extLst>
              <a:ext uri="{FF2B5EF4-FFF2-40B4-BE49-F238E27FC236}">
                <a16:creationId xmlns:a16="http://schemas.microsoft.com/office/drawing/2014/main" id="{2FD5F42B-85CD-EDCA-1CAC-15A4725C84F6}"/>
              </a:ext>
            </a:extLst>
          </p:cNvPr>
          <p:cNvSpPr/>
          <p:nvPr/>
        </p:nvSpPr>
        <p:spPr>
          <a:xfrm>
            <a:off x="765518" y="3404509"/>
            <a:ext cx="10983072" cy="923330"/>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a:t>
            </a:r>
            <a:r>
              <a:rPr lang="en-IN" dirty="0">
                <a:latin typeface="Times New Roman" panose="02020603050405020304" pitchFamily="18" charset="0"/>
                <a:cs typeface="Times New Roman" panose="02020603050405020304" pitchFamily="18" charset="0"/>
              </a:rPr>
              <a:t> From this Paper We Learn about,</a:t>
            </a:r>
            <a:r>
              <a:rPr lang="en-US" dirty="0">
                <a:latin typeface="Times New Roman" panose="02020603050405020304" pitchFamily="18" charset="0"/>
                <a:cs typeface="Times New Roman" panose="02020603050405020304" pitchFamily="18" charset="0"/>
              </a:rPr>
              <a:t> Haptic feedback which allows an individual to identify various object properties. In this preliminary study, paper determines that performance of stiffness recognition using transcutaneous nerve stimulation when a prosthetic hand was moved passively or was controlled actively by the subjects.</a:t>
            </a:r>
            <a:endParaRPr lang="en-IN" dirty="0">
              <a:latin typeface="Times New Roman" panose="02020603050405020304" pitchFamily="18" charset="0"/>
              <a:cs typeface="Times New Roman" panose="02020603050405020304" pitchFamily="18" charset="0"/>
            </a:endParaRPr>
          </a:p>
        </p:txBody>
      </p:sp>
      <p:graphicFrame>
        <p:nvGraphicFramePr>
          <p:cNvPr id="5" name="Table 15">
            <a:extLst>
              <a:ext uri="{FF2B5EF4-FFF2-40B4-BE49-F238E27FC236}">
                <a16:creationId xmlns:a16="http://schemas.microsoft.com/office/drawing/2014/main" id="{A534CCB8-07E1-2A89-0510-5C398BC08008}"/>
              </a:ext>
            </a:extLst>
          </p:cNvPr>
          <p:cNvGraphicFramePr>
            <a:graphicFrameLocks noGrp="1"/>
          </p:cNvGraphicFramePr>
          <p:nvPr>
            <p:extLst>
              <p:ext uri="{D42A27DB-BD31-4B8C-83A1-F6EECF244321}">
                <p14:modId xmlns:p14="http://schemas.microsoft.com/office/powerpoint/2010/main" val="3554024406"/>
              </p:ext>
            </p:extLst>
          </p:nvPr>
        </p:nvGraphicFramePr>
        <p:xfrm>
          <a:off x="210671" y="4558600"/>
          <a:ext cx="11537919" cy="715693"/>
        </p:xfrm>
        <a:graphic>
          <a:graphicData uri="http://schemas.openxmlformats.org/drawingml/2006/table">
            <a:tbl>
              <a:tblPr firstRow="1" bandRow="1">
                <a:tableStyleId>{2D5ABB26-0587-4C30-8999-92F81FD0307C}</a:tableStyleId>
              </a:tblPr>
              <a:tblGrid>
                <a:gridCol w="518403">
                  <a:extLst>
                    <a:ext uri="{9D8B030D-6E8A-4147-A177-3AD203B41FA5}">
                      <a16:colId xmlns:a16="http://schemas.microsoft.com/office/drawing/2014/main" val="2084387914"/>
                    </a:ext>
                  </a:extLst>
                </a:gridCol>
                <a:gridCol w="11019516">
                  <a:extLst>
                    <a:ext uri="{9D8B030D-6E8A-4147-A177-3AD203B41FA5}">
                      <a16:colId xmlns:a16="http://schemas.microsoft.com/office/drawing/2014/main" val="256847905"/>
                    </a:ext>
                  </a:extLst>
                </a:gridCol>
              </a:tblGrid>
              <a:tr h="715693">
                <a:tc>
                  <a:txBody>
                    <a:bodyPr/>
                    <a:lstStyle/>
                    <a:p>
                      <a:pPr algn="just"/>
                      <a:r>
                        <a:rPr lang="en-US" sz="1800" b="1" dirty="0">
                          <a:latin typeface="Times New Roman" panose="02020603050405020304" pitchFamily="18" charset="0"/>
                          <a:cs typeface="Times New Roman" panose="02020603050405020304" pitchFamily="18" charset="0"/>
                        </a:rPr>
                        <a:t>[6]</a:t>
                      </a:r>
                      <a:endParaRPr lang="en-IN" sz="1800" b="1" dirty="0">
                        <a:latin typeface="Times New Roman" panose="02020603050405020304" pitchFamily="18" charset="0"/>
                        <a:cs typeface="Times New Roman" panose="02020603050405020304" pitchFamily="18" charset="0"/>
                      </a:endParaRPr>
                    </a:p>
                  </a:txBody>
                  <a:tcPr/>
                </a:tc>
                <a:tc>
                  <a:txBody>
                    <a:bodyPr/>
                    <a:lstStyle/>
                    <a:p>
                      <a:pPr algn="just"/>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A Prosthetic Gripper with Three Opposing Fingers Driven by a Hydraulic Actuator by </a:t>
                      </a:r>
                      <a:r>
                        <a:rPr lang="es-E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Yuma Yamanaka and </a:t>
                      </a:r>
                      <a:r>
                        <a:rPr lang="es-E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Masahiro</a:t>
                      </a:r>
                      <a:r>
                        <a:rPr lang="es-E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Yoshikawa.</a:t>
                      </a:r>
                      <a:r>
                        <a:rPr lang="en-IN" sz="1800" b="1" dirty="0">
                          <a:latin typeface="Times New Roman" panose="02020603050405020304" pitchFamily="18" charset="0"/>
                          <a:cs typeface="Times New Roman" panose="02020603050405020304" pitchFamily="18" charset="0"/>
                        </a:rPr>
                        <a:t> Published: 2020 from IEEE. </a:t>
                      </a:r>
                    </a:p>
                  </a:txBody>
                  <a:tcPr/>
                </a:tc>
                <a:extLst>
                  <a:ext uri="{0D108BD9-81ED-4DB2-BD59-A6C34878D82A}">
                    <a16:rowId xmlns:a16="http://schemas.microsoft.com/office/drawing/2014/main" val="4010477227"/>
                  </a:ext>
                </a:extLst>
              </a:tr>
            </a:tbl>
          </a:graphicData>
        </a:graphic>
      </p:graphicFrame>
      <p:sp>
        <p:nvSpPr>
          <p:cNvPr id="7" name="Rectangle 6">
            <a:extLst>
              <a:ext uri="{FF2B5EF4-FFF2-40B4-BE49-F238E27FC236}">
                <a16:creationId xmlns:a16="http://schemas.microsoft.com/office/drawing/2014/main" id="{6933FB00-2825-82FD-37F6-70B6F091D713}"/>
              </a:ext>
            </a:extLst>
          </p:cNvPr>
          <p:cNvSpPr/>
          <p:nvPr/>
        </p:nvSpPr>
        <p:spPr>
          <a:xfrm>
            <a:off x="717540" y="5343192"/>
            <a:ext cx="10983072" cy="923330"/>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a:t>
            </a:r>
            <a:r>
              <a:rPr lang="en-IN" dirty="0">
                <a:latin typeface="Times New Roman" panose="02020603050405020304" pitchFamily="18" charset="0"/>
                <a:cs typeface="Times New Roman" panose="02020603050405020304" pitchFamily="18" charset="0"/>
              </a:rPr>
              <a:t> From this Paper We Learn, prosthetic </a:t>
            </a:r>
            <a:r>
              <a:rPr lang="en-US" dirty="0">
                <a:latin typeface="Times New Roman" panose="02020603050405020304" pitchFamily="18" charset="0"/>
                <a:cs typeface="Times New Roman" panose="02020603050405020304" pitchFamily="18" charset="0"/>
              </a:rPr>
              <a:t>gripper with three opposing fingers driven by a hydraulic actuator without electrical components. The three fingers are controlled simultaneously by pushing the lever of an operating interface mounted on the user’s upper arm on the affected side.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1967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0" name="Group 21">
            <a:extLst>
              <a:ext uri="{FF2B5EF4-FFF2-40B4-BE49-F238E27FC236}">
                <a16:creationId xmlns:a16="http://schemas.microsoft.com/office/drawing/2014/main" id="{5447E8B2-12A0-41E2-BC40-6F067ECB4079}"/>
              </a:ext>
            </a:extLst>
          </p:cNvPr>
          <p:cNvGrpSpPr/>
          <p:nvPr/>
        </p:nvGrpSpPr>
        <p:grpSpPr>
          <a:xfrm>
            <a:off x="3033940" y="226761"/>
            <a:ext cx="4753155" cy="607120"/>
            <a:chOff x="185284" y="0"/>
            <a:chExt cx="2550186" cy="607120"/>
          </a:xfrm>
          <a:scene3d>
            <a:camera prst="orthographicFront"/>
            <a:lightRig rig="threePt" dir="t">
              <a:rot lat="0" lon="0" rev="7500000"/>
            </a:lightRig>
          </a:scene3d>
        </p:grpSpPr>
        <p:sp>
          <p:nvSpPr>
            <p:cNvPr id="33" name="Rounded Rectangle 22">
              <a:extLst>
                <a:ext uri="{FF2B5EF4-FFF2-40B4-BE49-F238E27FC236}">
                  <a16:creationId xmlns:a16="http://schemas.microsoft.com/office/drawing/2014/main" id="{A1B1E6E5-5414-44B6-9F45-F4DC04A1EF8B}"/>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35DCAF1E-E221-4AF1-8D8D-7E33504E648B}"/>
                </a:ext>
              </a:extLst>
            </p:cNvPr>
            <p:cNvSpPr/>
            <p:nvPr/>
          </p:nvSpPr>
          <p:spPr>
            <a:xfrm>
              <a:off x="255908" y="29637"/>
              <a:ext cx="2201119"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latin typeface="Times New Roman" pitchFamily="18" charset="0"/>
                  <a:cs typeface="Times New Roman" pitchFamily="18" charset="0"/>
                </a:rPr>
                <a:t>  Literature Survey</a:t>
              </a:r>
              <a:endParaRPr lang="en-US" sz="3600" b="1" kern="1200" dirty="0">
                <a:latin typeface="Times New Roman" pitchFamily="18" charset="0"/>
                <a:cs typeface="Times New Roman" pitchFamily="18" charset="0"/>
              </a:endParaRPr>
            </a:p>
          </p:txBody>
        </p:sp>
      </p:grpSp>
      <p:graphicFrame>
        <p:nvGraphicFramePr>
          <p:cNvPr id="35" name="Table 15">
            <a:extLst>
              <a:ext uri="{FF2B5EF4-FFF2-40B4-BE49-F238E27FC236}">
                <a16:creationId xmlns:a16="http://schemas.microsoft.com/office/drawing/2014/main" id="{2D7BE24F-A4C3-4772-BBE7-D343F770BAA8}"/>
              </a:ext>
            </a:extLst>
          </p:cNvPr>
          <p:cNvGraphicFramePr>
            <a:graphicFrameLocks noGrp="1"/>
          </p:cNvGraphicFramePr>
          <p:nvPr>
            <p:extLst>
              <p:ext uri="{D42A27DB-BD31-4B8C-83A1-F6EECF244321}">
                <p14:modId xmlns:p14="http://schemas.microsoft.com/office/powerpoint/2010/main" val="1285325647"/>
              </p:ext>
            </p:extLst>
          </p:nvPr>
        </p:nvGraphicFramePr>
        <p:xfrm>
          <a:off x="282045" y="1101869"/>
          <a:ext cx="11537918" cy="715693"/>
        </p:xfrm>
        <a:graphic>
          <a:graphicData uri="http://schemas.openxmlformats.org/drawingml/2006/table">
            <a:tbl>
              <a:tblPr firstRow="1" bandRow="1">
                <a:tableStyleId>{2D5ABB26-0587-4C30-8999-92F81FD0307C}</a:tableStyleId>
              </a:tblPr>
              <a:tblGrid>
                <a:gridCol w="518403">
                  <a:extLst>
                    <a:ext uri="{9D8B030D-6E8A-4147-A177-3AD203B41FA5}">
                      <a16:colId xmlns:a16="http://schemas.microsoft.com/office/drawing/2014/main" val="2084387914"/>
                    </a:ext>
                  </a:extLst>
                </a:gridCol>
                <a:gridCol w="11019515">
                  <a:extLst>
                    <a:ext uri="{9D8B030D-6E8A-4147-A177-3AD203B41FA5}">
                      <a16:colId xmlns:a16="http://schemas.microsoft.com/office/drawing/2014/main" val="256847905"/>
                    </a:ext>
                  </a:extLst>
                </a:gridCol>
              </a:tblGrid>
              <a:tr h="715693">
                <a:tc>
                  <a:txBody>
                    <a:bodyPr/>
                    <a:lstStyle/>
                    <a:p>
                      <a:pPr algn="just"/>
                      <a:r>
                        <a:rPr lang="en-US" sz="1800" b="1" dirty="0">
                          <a:latin typeface="Times New Roman" panose="02020603050405020304" pitchFamily="18" charset="0"/>
                          <a:cs typeface="Times New Roman" panose="02020603050405020304" pitchFamily="18" charset="0"/>
                        </a:rPr>
                        <a:t>[7]</a:t>
                      </a:r>
                      <a:endParaRPr lang="en-IN" sz="1800" b="1" dirty="0">
                        <a:latin typeface="Times New Roman" panose="02020603050405020304" pitchFamily="18" charset="0"/>
                        <a:cs typeface="Times New Roman" panose="02020603050405020304" pitchFamily="18" charset="0"/>
                      </a:endParaRPr>
                    </a:p>
                  </a:txBody>
                  <a:tcPr/>
                </a:tc>
                <a:tc>
                  <a:txBody>
                    <a:bodyPr/>
                    <a:lstStyle/>
                    <a:p>
                      <a:pPr algn="just"/>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Robotic Arm controlled using IoT application by H.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Kareemullaha</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D.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Najumnissaa</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M.S.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Murshitha</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Shajahana</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M.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Abhineshjayramb</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Varshan</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Mohanc</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S.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Ayisha</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Sheerin</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Published: 2022 from Elsevier. </a:t>
                      </a:r>
                    </a:p>
                  </a:txBody>
                  <a:tcPr/>
                </a:tc>
                <a:extLst>
                  <a:ext uri="{0D108BD9-81ED-4DB2-BD59-A6C34878D82A}">
                    <a16:rowId xmlns:a16="http://schemas.microsoft.com/office/drawing/2014/main" val="4010477227"/>
                  </a:ext>
                </a:extLst>
              </a:tr>
            </a:tbl>
          </a:graphicData>
        </a:graphic>
      </p:graphicFrame>
      <p:sp>
        <p:nvSpPr>
          <p:cNvPr id="42" name="Rectangle 41">
            <a:extLst>
              <a:ext uri="{FF2B5EF4-FFF2-40B4-BE49-F238E27FC236}">
                <a16:creationId xmlns:a16="http://schemas.microsoft.com/office/drawing/2014/main" id="{94B504D8-484E-448F-A072-93800B539FCE}"/>
              </a:ext>
            </a:extLst>
          </p:cNvPr>
          <p:cNvSpPr/>
          <p:nvPr/>
        </p:nvSpPr>
        <p:spPr>
          <a:xfrm>
            <a:off x="786476" y="1741892"/>
            <a:ext cx="11033487" cy="923330"/>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a:t>
            </a:r>
            <a:r>
              <a:rPr lang="en-IN" dirty="0">
                <a:latin typeface="Times New Roman" panose="02020603050405020304" pitchFamily="18" charset="0"/>
                <a:cs typeface="Times New Roman" panose="02020603050405020304" pitchFamily="18" charset="0"/>
              </a:rPr>
              <a:t> From this Paper We Learn about,</a:t>
            </a:r>
            <a:r>
              <a:rPr lang="en-US" dirty="0">
                <a:latin typeface="Times New Roman" panose="02020603050405020304" pitchFamily="18" charset="0"/>
                <a:cs typeface="Times New Roman" panose="02020603050405020304" pitchFamily="18" charset="0"/>
              </a:rPr>
              <a:t> design and develop a remotely controlled robotic arm that can be used in applications where the engaging human hazardous environment. It is proposed to design a 3DOF(degrees of freedom) robotic arm with stepper motor which is controlled through Wi-Fi.</a:t>
            </a:r>
            <a:endParaRPr lang="en-IN" dirty="0">
              <a:latin typeface="Times New Roman" panose="02020603050405020304" pitchFamily="18" charset="0"/>
              <a:cs typeface="Times New Roman" panose="02020603050405020304" pitchFamily="18" charset="0"/>
            </a:endParaRPr>
          </a:p>
        </p:txBody>
      </p:sp>
      <p:graphicFrame>
        <p:nvGraphicFramePr>
          <p:cNvPr id="43" name="Table 15">
            <a:extLst>
              <a:ext uri="{FF2B5EF4-FFF2-40B4-BE49-F238E27FC236}">
                <a16:creationId xmlns:a16="http://schemas.microsoft.com/office/drawing/2014/main" id="{B48DE739-107A-4C13-8CAD-7F371C523990}"/>
              </a:ext>
            </a:extLst>
          </p:cNvPr>
          <p:cNvGraphicFramePr>
            <a:graphicFrameLocks noGrp="1"/>
          </p:cNvGraphicFramePr>
          <p:nvPr>
            <p:extLst>
              <p:ext uri="{D42A27DB-BD31-4B8C-83A1-F6EECF244321}">
                <p14:modId xmlns:p14="http://schemas.microsoft.com/office/powerpoint/2010/main" val="3391353401"/>
              </p:ext>
            </p:extLst>
          </p:nvPr>
        </p:nvGraphicFramePr>
        <p:xfrm>
          <a:off x="282045" y="2612334"/>
          <a:ext cx="11537918" cy="914400"/>
        </p:xfrm>
        <a:graphic>
          <a:graphicData uri="http://schemas.openxmlformats.org/drawingml/2006/table">
            <a:tbl>
              <a:tblPr firstRow="1" bandRow="1">
                <a:tableStyleId>{2D5ABB26-0587-4C30-8999-92F81FD0307C}</a:tableStyleId>
              </a:tblPr>
              <a:tblGrid>
                <a:gridCol w="518404">
                  <a:extLst>
                    <a:ext uri="{9D8B030D-6E8A-4147-A177-3AD203B41FA5}">
                      <a16:colId xmlns:a16="http://schemas.microsoft.com/office/drawing/2014/main" val="2084387914"/>
                    </a:ext>
                  </a:extLst>
                </a:gridCol>
                <a:gridCol w="11019514">
                  <a:extLst>
                    <a:ext uri="{9D8B030D-6E8A-4147-A177-3AD203B41FA5}">
                      <a16:colId xmlns:a16="http://schemas.microsoft.com/office/drawing/2014/main" val="256847905"/>
                    </a:ext>
                  </a:extLst>
                </a:gridCol>
              </a:tblGrid>
              <a:tr h="648827">
                <a:tc>
                  <a:txBody>
                    <a:bodyPr/>
                    <a:lstStyle/>
                    <a:p>
                      <a:pPr algn="just"/>
                      <a:r>
                        <a:rPr lang="en-US" sz="1800" b="1" dirty="0">
                          <a:latin typeface="Times New Roman" panose="02020603050405020304" pitchFamily="18" charset="0"/>
                          <a:cs typeface="Times New Roman" panose="02020603050405020304" pitchFamily="18" charset="0"/>
                        </a:rPr>
                        <a:t>[8]</a:t>
                      </a:r>
                      <a:endParaRPr lang="en-IN" sz="1800" b="1" dirty="0">
                        <a:latin typeface="Times New Roman" panose="02020603050405020304" pitchFamily="18" charset="0"/>
                        <a:cs typeface="Times New Roman" panose="02020603050405020304" pitchFamily="18" charset="0"/>
                      </a:endParaRPr>
                    </a:p>
                  </a:txBody>
                  <a:tcPr/>
                </a:tc>
                <a:tc>
                  <a:txBody>
                    <a:bodyPr/>
                    <a:lstStyle/>
                    <a:p>
                      <a:pPr algn="just"/>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Design and Testing of a Novel, High-Performance Two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DoF</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Prosthetic Wrist by</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Revanth</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Damerla, Kevin Rice, Daniel Rubio-</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Ejchel</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Kang Yang,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Hongju</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Guang, Vasil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Iakimovitch</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Evelyn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Sorgenfrei</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Shorya</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Awtar</a:t>
                      </a:r>
                      <a:r>
                        <a:rPr lang="en-IN"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Published: 2020 from IEEE. </a:t>
                      </a:r>
                    </a:p>
                  </a:txBody>
                  <a:tcPr/>
                </a:tc>
                <a:extLst>
                  <a:ext uri="{0D108BD9-81ED-4DB2-BD59-A6C34878D82A}">
                    <a16:rowId xmlns:a16="http://schemas.microsoft.com/office/drawing/2014/main" val="4010477227"/>
                  </a:ext>
                </a:extLst>
              </a:tr>
            </a:tbl>
          </a:graphicData>
        </a:graphic>
      </p:graphicFrame>
      <p:sp>
        <p:nvSpPr>
          <p:cNvPr id="44" name="Rectangle 43">
            <a:extLst>
              <a:ext uri="{FF2B5EF4-FFF2-40B4-BE49-F238E27FC236}">
                <a16:creationId xmlns:a16="http://schemas.microsoft.com/office/drawing/2014/main" id="{BEAB9667-B718-4937-9DCE-F986B7189960}"/>
              </a:ext>
            </a:extLst>
          </p:cNvPr>
          <p:cNvSpPr/>
          <p:nvPr/>
        </p:nvSpPr>
        <p:spPr>
          <a:xfrm>
            <a:off x="786477" y="3542069"/>
            <a:ext cx="11033486" cy="923330"/>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a:t>
            </a:r>
            <a:r>
              <a:rPr lang="en-IN" dirty="0">
                <a:latin typeface="Times New Roman" panose="02020603050405020304" pitchFamily="18" charset="0"/>
                <a:cs typeface="Times New Roman" panose="02020603050405020304" pitchFamily="18" charset="0"/>
              </a:rPr>
              <a:t> From this Paper We Learn, </a:t>
            </a:r>
            <a:r>
              <a:rPr lang="en-US" dirty="0">
                <a:latin typeface="Times New Roman" panose="02020603050405020304" pitchFamily="18" charset="0"/>
                <a:cs typeface="Times New Roman" panose="02020603050405020304" pitchFamily="18" charset="0"/>
              </a:rPr>
              <a:t>design of a novel two Degree of Freedom parallel kinematic prosthetic wrist that incorporates this actuator-transmission combination. This first iteration of the proposed prosthetic wrist meets the target torque, speed, and weight but does not meet the target dimensions or range of motion. </a:t>
            </a:r>
            <a:endParaRPr lang="en-IN" dirty="0">
              <a:latin typeface="Times New Roman" panose="02020603050405020304" pitchFamily="18" charset="0"/>
              <a:cs typeface="Times New Roman" panose="02020603050405020304" pitchFamily="18" charset="0"/>
            </a:endParaRPr>
          </a:p>
        </p:txBody>
      </p:sp>
      <p:graphicFrame>
        <p:nvGraphicFramePr>
          <p:cNvPr id="3" name="Table 15">
            <a:extLst>
              <a:ext uri="{FF2B5EF4-FFF2-40B4-BE49-F238E27FC236}">
                <a16:creationId xmlns:a16="http://schemas.microsoft.com/office/drawing/2014/main" id="{68D669DE-520F-EC1C-502F-C93B4DE62012}"/>
              </a:ext>
            </a:extLst>
          </p:cNvPr>
          <p:cNvGraphicFramePr>
            <a:graphicFrameLocks noGrp="1"/>
          </p:cNvGraphicFramePr>
          <p:nvPr>
            <p:extLst>
              <p:ext uri="{D42A27DB-BD31-4B8C-83A1-F6EECF244321}">
                <p14:modId xmlns:p14="http://schemas.microsoft.com/office/powerpoint/2010/main" val="899242820"/>
              </p:ext>
            </p:extLst>
          </p:nvPr>
        </p:nvGraphicFramePr>
        <p:xfrm>
          <a:off x="161274" y="4488944"/>
          <a:ext cx="11426436" cy="914400"/>
        </p:xfrm>
        <a:graphic>
          <a:graphicData uri="http://schemas.openxmlformats.org/drawingml/2006/table">
            <a:tbl>
              <a:tblPr firstRow="1" bandRow="1">
                <a:tableStyleId>{2D5ABB26-0587-4C30-8999-92F81FD0307C}</a:tableStyleId>
              </a:tblPr>
              <a:tblGrid>
                <a:gridCol w="513394">
                  <a:extLst>
                    <a:ext uri="{9D8B030D-6E8A-4147-A177-3AD203B41FA5}">
                      <a16:colId xmlns:a16="http://schemas.microsoft.com/office/drawing/2014/main" val="2084387914"/>
                    </a:ext>
                  </a:extLst>
                </a:gridCol>
                <a:gridCol w="10913042">
                  <a:extLst>
                    <a:ext uri="{9D8B030D-6E8A-4147-A177-3AD203B41FA5}">
                      <a16:colId xmlns:a16="http://schemas.microsoft.com/office/drawing/2014/main" val="256847905"/>
                    </a:ext>
                  </a:extLst>
                </a:gridCol>
              </a:tblGrid>
              <a:tr h="715693">
                <a:tc>
                  <a:txBody>
                    <a:bodyPr/>
                    <a:lstStyle/>
                    <a:p>
                      <a:pPr algn="just"/>
                      <a:r>
                        <a:rPr lang="en-US" sz="1800" b="1" dirty="0">
                          <a:latin typeface="Times New Roman" panose="02020603050405020304" pitchFamily="18" charset="0"/>
                          <a:cs typeface="Times New Roman" panose="02020603050405020304" pitchFamily="18" charset="0"/>
                        </a:rPr>
                        <a:t>[9]</a:t>
                      </a:r>
                      <a:endParaRPr lang="en-IN" sz="1800" b="1" dirty="0">
                        <a:latin typeface="Times New Roman" panose="02020603050405020304" pitchFamily="18" charset="0"/>
                        <a:cs typeface="Times New Roman" panose="02020603050405020304" pitchFamily="18" charset="0"/>
                      </a:endParaRPr>
                    </a:p>
                  </a:txBody>
                  <a:tcPr/>
                </a:tc>
                <a:tc>
                  <a:txBody>
                    <a:bodyPr/>
                    <a:lstStyle/>
                    <a:p>
                      <a:pPr algn="just"/>
                      <a:r>
                        <a:rPr lang="en-US" sz="1800" b="1" dirty="0">
                          <a:latin typeface="Times New Roman" panose="02020603050405020304" pitchFamily="18" charset="0"/>
                          <a:cs typeface="Times New Roman" panose="02020603050405020304" pitchFamily="18" charset="0"/>
                        </a:rPr>
                        <a:t>Testing and evaluation of lower limb prosthesis prototypes in people with a transfemoral amputation: a scoping review on research protocols by </a:t>
                      </a:r>
                      <a:r>
                        <a:rPr lang="en-IN" sz="1800" b="1" dirty="0">
                          <a:latin typeface="Times New Roman" panose="02020603050405020304" pitchFamily="18" charset="0"/>
                          <a:cs typeface="Times New Roman" panose="02020603050405020304" pitchFamily="18" charset="0"/>
                        </a:rPr>
                        <a:t>Vera G. M. Kooiman, Eline S, Erik C. Prinsen and Vivian </a:t>
                      </a:r>
                      <a:r>
                        <a:rPr lang="en-IN" sz="1800" b="1" dirty="0" err="1">
                          <a:latin typeface="Times New Roman" panose="02020603050405020304" pitchFamily="18" charset="0"/>
                          <a:cs typeface="Times New Roman" panose="02020603050405020304" pitchFamily="18" charset="0"/>
                        </a:rPr>
                        <a:t>Weerdesteyn</a:t>
                      </a:r>
                      <a:r>
                        <a:rPr lang="en-IN" sz="1800" b="1" dirty="0">
                          <a:latin typeface="Times New Roman" panose="02020603050405020304" pitchFamily="18" charset="0"/>
                          <a:cs typeface="Times New Roman" panose="02020603050405020304" pitchFamily="18" charset="0"/>
                        </a:rPr>
                        <a:t>. Published: 2023 from </a:t>
                      </a:r>
                      <a:r>
                        <a:rPr lang="en-US" sz="1800" b="1" dirty="0">
                          <a:latin typeface="Times New Roman" panose="02020603050405020304" pitchFamily="18" charset="0"/>
                          <a:cs typeface="Times New Roman" panose="02020603050405020304" pitchFamily="18" charset="0"/>
                        </a:rPr>
                        <a:t>Journal of Neuro Engineering and Rehabilitation. </a:t>
                      </a:r>
                      <a:endParaRPr lang="en-IN"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0477227"/>
                  </a:ext>
                </a:extLst>
              </a:tr>
            </a:tbl>
          </a:graphicData>
        </a:graphic>
      </p:graphicFrame>
      <p:sp>
        <p:nvSpPr>
          <p:cNvPr id="4" name="Rectangle 3">
            <a:extLst>
              <a:ext uri="{FF2B5EF4-FFF2-40B4-BE49-F238E27FC236}">
                <a16:creationId xmlns:a16="http://schemas.microsoft.com/office/drawing/2014/main" id="{AE2199A1-EACA-D9A7-CD77-8B89E296970C}"/>
              </a:ext>
            </a:extLst>
          </p:cNvPr>
          <p:cNvSpPr/>
          <p:nvPr/>
        </p:nvSpPr>
        <p:spPr>
          <a:xfrm>
            <a:off x="636221" y="5401273"/>
            <a:ext cx="10919557" cy="923330"/>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a:t>
            </a:r>
            <a:r>
              <a:rPr lang="en-IN" dirty="0">
                <a:latin typeface="Times New Roman" panose="02020603050405020304" pitchFamily="18" charset="0"/>
                <a:cs typeface="Times New Roman" panose="02020603050405020304" pitchFamily="18" charset="0"/>
              </a:rPr>
              <a:t> From this Paper We Learn about, development or testing</a:t>
            </a:r>
            <a:r>
              <a:rPr lang="en-US" dirty="0">
                <a:latin typeface="Times New Roman" panose="02020603050405020304" pitchFamily="18" charset="0"/>
                <a:cs typeface="Times New Roman" panose="02020603050405020304" pitchFamily="18" charset="0"/>
              </a:rPr>
              <a:t> prosthesis prototype testing and reporting calls for the development of a core set of reported participant characteristics, testing protocols, and </a:t>
            </a:r>
            <a:r>
              <a:rPr lang="en-US" dirty="0" err="1">
                <a:latin typeface="Times New Roman" panose="02020603050405020304" pitchFamily="18" charset="0"/>
                <a:cs typeface="Times New Roman" panose="02020603050405020304" pitchFamily="18" charset="0"/>
              </a:rPr>
              <a:t>specifc</a:t>
            </a:r>
            <a:r>
              <a:rPr lang="en-US" dirty="0">
                <a:latin typeface="Times New Roman" panose="02020603050405020304" pitchFamily="18" charset="0"/>
                <a:cs typeface="Times New Roman" panose="02020603050405020304" pitchFamily="18" charset="0"/>
              </a:rPr>
              <a:t> and well-founded outcome measures, tailored to the various aims and development phases.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3059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0" name="Group 21">
            <a:extLst>
              <a:ext uri="{FF2B5EF4-FFF2-40B4-BE49-F238E27FC236}">
                <a16:creationId xmlns:a16="http://schemas.microsoft.com/office/drawing/2014/main" id="{5447E8B2-12A0-41E2-BC40-6F067ECB4079}"/>
              </a:ext>
            </a:extLst>
          </p:cNvPr>
          <p:cNvGrpSpPr/>
          <p:nvPr/>
        </p:nvGrpSpPr>
        <p:grpSpPr>
          <a:xfrm>
            <a:off x="3033940" y="226761"/>
            <a:ext cx="4753155" cy="607120"/>
            <a:chOff x="185284" y="0"/>
            <a:chExt cx="2550186" cy="607120"/>
          </a:xfrm>
          <a:scene3d>
            <a:camera prst="orthographicFront"/>
            <a:lightRig rig="threePt" dir="t">
              <a:rot lat="0" lon="0" rev="7500000"/>
            </a:lightRig>
          </a:scene3d>
        </p:grpSpPr>
        <p:sp>
          <p:nvSpPr>
            <p:cNvPr id="33" name="Rounded Rectangle 22">
              <a:extLst>
                <a:ext uri="{FF2B5EF4-FFF2-40B4-BE49-F238E27FC236}">
                  <a16:creationId xmlns:a16="http://schemas.microsoft.com/office/drawing/2014/main" id="{A1B1E6E5-5414-44B6-9F45-F4DC04A1EF8B}"/>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7" name="Rounded Rectangle 4">
              <a:extLst>
                <a:ext uri="{FF2B5EF4-FFF2-40B4-BE49-F238E27FC236}">
                  <a16:creationId xmlns:a16="http://schemas.microsoft.com/office/drawing/2014/main" id="{35DCAF1E-E221-4AF1-8D8D-7E33504E648B}"/>
                </a:ext>
              </a:extLst>
            </p:cNvPr>
            <p:cNvSpPr/>
            <p:nvPr/>
          </p:nvSpPr>
          <p:spPr>
            <a:xfrm>
              <a:off x="255908" y="29637"/>
              <a:ext cx="2201119"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latin typeface="Times New Roman" pitchFamily="18" charset="0"/>
                  <a:cs typeface="Times New Roman" pitchFamily="18" charset="0"/>
                </a:rPr>
                <a:t>  Literature Survey</a:t>
              </a:r>
              <a:endParaRPr lang="en-US" sz="3600" b="1" kern="1200" dirty="0">
                <a:latin typeface="Times New Roman" pitchFamily="18" charset="0"/>
                <a:cs typeface="Times New Roman" pitchFamily="18" charset="0"/>
              </a:endParaRPr>
            </a:p>
          </p:txBody>
        </p:sp>
      </p:grpSp>
      <p:graphicFrame>
        <p:nvGraphicFramePr>
          <p:cNvPr id="27" name="Table 15">
            <a:extLst>
              <a:ext uri="{FF2B5EF4-FFF2-40B4-BE49-F238E27FC236}">
                <a16:creationId xmlns:a16="http://schemas.microsoft.com/office/drawing/2014/main" id="{0DDED0B1-689B-484D-834C-EC208CCED0B7}"/>
              </a:ext>
            </a:extLst>
          </p:cNvPr>
          <p:cNvGraphicFramePr>
            <a:graphicFrameLocks noGrp="1"/>
          </p:cNvGraphicFramePr>
          <p:nvPr>
            <p:extLst>
              <p:ext uri="{D42A27DB-BD31-4B8C-83A1-F6EECF244321}">
                <p14:modId xmlns:p14="http://schemas.microsoft.com/office/powerpoint/2010/main" val="4082545746"/>
              </p:ext>
            </p:extLst>
          </p:nvPr>
        </p:nvGraphicFramePr>
        <p:xfrm>
          <a:off x="395383" y="1128663"/>
          <a:ext cx="11426436" cy="715693"/>
        </p:xfrm>
        <a:graphic>
          <a:graphicData uri="http://schemas.openxmlformats.org/drawingml/2006/table">
            <a:tbl>
              <a:tblPr firstRow="1" bandRow="1">
                <a:tableStyleId>{2D5ABB26-0587-4C30-8999-92F81FD0307C}</a:tableStyleId>
              </a:tblPr>
              <a:tblGrid>
                <a:gridCol w="620906">
                  <a:extLst>
                    <a:ext uri="{9D8B030D-6E8A-4147-A177-3AD203B41FA5}">
                      <a16:colId xmlns:a16="http://schemas.microsoft.com/office/drawing/2014/main" val="2084387914"/>
                    </a:ext>
                  </a:extLst>
                </a:gridCol>
                <a:gridCol w="10805530">
                  <a:extLst>
                    <a:ext uri="{9D8B030D-6E8A-4147-A177-3AD203B41FA5}">
                      <a16:colId xmlns:a16="http://schemas.microsoft.com/office/drawing/2014/main" val="256847905"/>
                    </a:ext>
                  </a:extLst>
                </a:gridCol>
              </a:tblGrid>
              <a:tr h="715693">
                <a:tc>
                  <a:txBody>
                    <a:bodyPr/>
                    <a:lstStyle/>
                    <a:p>
                      <a:pPr algn="just"/>
                      <a:r>
                        <a:rPr lang="en-US" sz="1800" b="1" dirty="0">
                          <a:latin typeface="Times New Roman" panose="02020603050405020304" pitchFamily="18" charset="0"/>
                          <a:cs typeface="Times New Roman" panose="02020603050405020304" pitchFamily="18" charset="0"/>
                        </a:rPr>
                        <a:t>[10]</a:t>
                      </a:r>
                      <a:endParaRPr lang="en-IN" sz="1800" b="1" dirty="0">
                        <a:latin typeface="Times New Roman" panose="02020603050405020304" pitchFamily="18" charset="0"/>
                        <a:cs typeface="Times New Roman" panose="02020603050405020304" pitchFamily="18" charset="0"/>
                      </a:endParaRPr>
                    </a:p>
                  </a:txBody>
                  <a:tcPr/>
                </a:tc>
                <a:tc>
                  <a:txBody>
                    <a:bodyPr/>
                    <a:lstStyle/>
                    <a:p>
                      <a:pPr algn="just"/>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Cognitive Workload Assessment of Prosthetic Devices: A Review of Literature and Meta-Analysis by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Junho</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Park, and Maryam </a:t>
                      </a:r>
                      <a:r>
                        <a:rPr lang="en-US" sz="1800" b="1" i="0" u="none" strike="noStrike" kern="1200" baseline="0" dirty="0" err="1">
                          <a:solidFill>
                            <a:schemeClr val="tx1"/>
                          </a:solidFill>
                          <a:latin typeface="Times New Roman" panose="02020603050405020304" pitchFamily="18" charset="0"/>
                          <a:ea typeface="+mn-ea"/>
                          <a:cs typeface="Times New Roman" panose="02020603050405020304" pitchFamily="18" charset="0"/>
                        </a:rPr>
                        <a:t>Zahabi</a:t>
                      </a:r>
                      <a:r>
                        <a:rPr lang="en-US" sz="1800" b="1"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Published: 2020 from IEEE. </a:t>
                      </a:r>
                    </a:p>
                  </a:txBody>
                  <a:tcPr/>
                </a:tc>
                <a:extLst>
                  <a:ext uri="{0D108BD9-81ED-4DB2-BD59-A6C34878D82A}">
                    <a16:rowId xmlns:a16="http://schemas.microsoft.com/office/drawing/2014/main" val="4010477227"/>
                  </a:ext>
                </a:extLst>
              </a:tr>
            </a:tbl>
          </a:graphicData>
        </a:graphic>
      </p:graphicFrame>
      <p:sp>
        <p:nvSpPr>
          <p:cNvPr id="34" name="Rectangle 33">
            <a:extLst>
              <a:ext uri="{FF2B5EF4-FFF2-40B4-BE49-F238E27FC236}">
                <a16:creationId xmlns:a16="http://schemas.microsoft.com/office/drawing/2014/main" id="{A27E8E99-FCAF-4C88-9CB6-9D1B9704CBEC}"/>
              </a:ext>
            </a:extLst>
          </p:cNvPr>
          <p:cNvSpPr/>
          <p:nvPr/>
        </p:nvSpPr>
        <p:spPr>
          <a:xfrm>
            <a:off x="933717" y="1735815"/>
            <a:ext cx="10838874" cy="1200329"/>
          </a:xfrm>
          <a:prstGeom prst="rect">
            <a:avLst/>
          </a:prstGeom>
        </p:spPr>
        <p:txBody>
          <a:bodyPr wrap="square">
            <a:spAutoFit/>
          </a:bodyPr>
          <a:lstStyle/>
          <a:p>
            <a:pPr algn="just"/>
            <a:r>
              <a:rPr lang="en-IN" b="1" u="sng" dirty="0">
                <a:latin typeface="Times New Roman" panose="02020603050405020304" pitchFamily="18" charset="0"/>
                <a:cs typeface="Times New Roman" panose="02020603050405020304" pitchFamily="18" charset="0"/>
              </a:rPr>
              <a:t>Inference:</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From this Paper We Learn, </a:t>
            </a:r>
            <a:r>
              <a:rPr lang="en-US" dirty="0">
                <a:latin typeface="Times New Roman" panose="02020603050405020304" pitchFamily="18" charset="0"/>
                <a:cs typeface="Times New Roman" panose="02020603050405020304" pitchFamily="18" charset="0"/>
              </a:rPr>
              <a:t>evaluate the effectiveness of a training strategy for reducing </a:t>
            </a:r>
            <a:r>
              <a:rPr lang="en-IN" dirty="0">
                <a:latin typeface="Times New Roman" panose="02020603050405020304" pitchFamily="18" charset="0"/>
                <a:cs typeface="Times New Roman" panose="02020603050405020304" pitchFamily="18" charset="0"/>
              </a:rPr>
              <a:t>cognitive workload(</a:t>
            </a:r>
            <a:r>
              <a:rPr lang="en-US" dirty="0">
                <a:latin typeface="Times New Roman" panose="02020603050405020304" pitchFamily="18" charset="0"/>
                <a:cs typeface="Times New Roman" panose="02020603050405020304" pitchFamily="18" charset="0"/>
              </a:rPr>
              <a:t>CW) and improving device usability, both task performance and subjective measures should be considered. Based on the literature review, a set of guidelines was provided to improve the usability of future prosthetic devices and reduce CW.</a:t>
            </a:r>
            <a:endParaRPr lang="en-IN" dirty="0">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85CE7F06-B70A-4122-930B-C12E27144F06}"/>
              </a:ext>
            </a:extLst>
          </p:cNvPr>
          <p:cNvSpPr/>
          <p:nvPr/>
        </p:nvSpPr>
        <p:spPr>
          <a:xfrm>
            <a:off x="512204" y="4035683"/>
            <a:ext cx="11468100" cy="1883657"/>
          </a:xfrm>
          <a:prstGeom prst="rect">
            <a:avLst/>
          </a:prstGeom>
        </p:spPr>
        <p:txBody>
          <a:bodyPr wrap="square">
            <a:spAutoFit/>
          </a:bodyPr>
          <a:lstStyle/>
          <a:p>
            <a:pPr marL="457200" indent="-457200" algn="just">
              <a:lnSpc>
                <a:spcPct val="150000"/>
              </a:lnSpc>
              <a:buFont typeface="Wingdings" pitchFamily="2" charset="2"/>
              <a:buChar char="Ø"/>
            </a:pPr>
            <a:r>
              <a:rPr lang="en-GB" sz="2000" dirty="0">
                <a:latin typeface="Times New Roman" pitchFamily="18" charset="0"/>
                <a:cs typeface="Times New Roman" pitchFamily="18" charset="0"/>
              </a:rPr>
              <a:t>The Prosthetic arm Designs are the advantages to yield light weight and compact designs as well as its easy of manufacture.</a:t>
            </a:r>
          </a:p>
          <a:p>
            <a:pPr marL="457200" indent="-457200" algn="just">
              <a:lnSpc>
                <a:spcPct val="150000"/>
              </a:lnSpc>
              <a:buFont typeface="Wingdings" pitchFamily="2" charset="2"/>
              <a:buChar char="Ø"/>
            </a:pPr>
            <a:r>
              <a:rPr lang="en-GB" sz="2000" dirty="0">
                <a:latin typeface="Times New Roman" pitchFamily="18" charset="0"/>
                <a:cs typeface="Times New Roman" pitchFamily="18" charset="0"/>
              </a:rPr>
              <a:t>The Different arm types (Robotic, Surgical, Bionic, Prosthetic and Static) are analyzed in terms of Resistance, Usage, Flexibility, Cost and Potential.</a:t>
            </a:r>
          </a:p>
        </p:txBody>
      </p:sp>
      <p:sp>
        <p:nvSpPr>
          <p:cNvPr id="3" name="Rectangle 2">
            <a:extLst>
              <a:ext uri="{FF2B5EF4-FFF2-40B4-BE49-F238E27FC236}">
                <a16:creationId xmlns:a16="http://schemas.microsoft.com/office/drawing/2014/main" id="{61216937-812D-45BB-A1B0-8B8BC0F739BB}"/>
              </a:ext>
            </a:extLst>
          </p:cNvPr>
          <p:cNvSpPr/>
          <p:nvPr/>
        </p:nvSpPr>
        <p:spPr>
          <a:xfrm>
            <a:off x="1496952" y="3132486"/>
            <a:ext cx="9498604" cy="498663"/>
          </a:xfrm>
          <a:prstGeom prst="rect">
            <a:avLst/>
          </a:prstGeom>
        </p:spPr>
        <p:txBody>
          <a:bodyPr wrap="square">
            <a:spAutoFit/>
          </a:bodyPr>
          <a:lstStyle/>
          <a:p>
            <a:pPr algn="just">
              <a:lnSpc>
                <a:spcPct val="150000"/>
              </a:lnSpc>
            </a:pPr>
            <a:r>
              <a:rPr lang="en-GB" sz="2000" b="1" u="sng" dirty="0">
                <a:latin typeface="Times New Roman" pitchFamily="18" charset="0"/>
                <a:cs typeface="Times New Roman" pitchFamily="18" charset="0"/>
              </a:rPr>
              <a:t>Based on the Literature Survey, We gained the following Insights to Build Our Project</a:t>
            </a:r>
            <a:endParaRPr lang="en-US" sz="20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1348532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4A934BD-E257-652C-0BBF-E617B78BD5D7}"/>
              </a:ext>
            </a:extLst>
          </p:cNvPr>
          <p:cNvPicPr>
            <a:picLocks noChangeAspect="1"/>
          </p:cNvPicPr>
          <p:nvPr/>
        </p:nvPicPr>
        <p:blipFill rotWithShape="1">
          <a:blip r:embed="rId2">
            <a:extLst>
              <a:ext uri="{28A0092B-C50C-407E-A947-70E740481C1C}">
                <a14:useLocalDpi xmlns:a14="http://schemas.microsoft.com/office/drawing/2010/main" val="0"/>
              </a:ext>
            </a:extLst>
          </a:blip>
          <a:srcRect l="20065" r="22002"/>
          <a:stretch/>
        </p:blipFill>
        <p:spPr>
          <a:xfrm>
            <a:off x="282046" y="2487601"/>
            <a:ext cx="4074802" cy="3868534"/>
          </a:xfrm>
          <a:prstGeom prst="rect">
            <a:avLst/>
          </a:prstGeom>
        </p:spPr>
      </p:pic>
      <p:sp>
        <p:nvSpPr>
          <p:cNvPr id="17" name="Rectangle 16">
            <a:extLst>
              <a:ext uri="{FF2B5EF4-FFF2-40B4-BE49-F238E27FC236}">
                <a16:creationId xmlns:a16="http://schemas.microsoft.com/office/drawing/2014/main" id="{771898AB-9A8E-407F-A7E9-B41492F3B208}"/>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5"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7"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p:cNvSpPr txBox="1"/>
          <p:nvPr/>
        </p:nvSpPr>
        <p:spPr>
          <a:xfrm>
            <a:off x="916460" y="2264148"/>
            <a:ext cx="2910625" cy="67710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scene3d>
              <a:camera prst="orthographicFront"/>
              <a:lightRig rig="threePt" dir="t"/>
            </a:scene3d>
            <a:sp3d extrusionH="57150">
              <a:bevelT w="38100" h="38100" prst="relaxedInset"/>
            </a:sp3d>
          </a:bodyPr>
          <a:lstStyle/>
          <a:p>
            <a:r>
              <a:rPr lang="en-GB" sz="3800" b="1" dirty="0">
                <a:ln w="22225">
                  <a:solidFill>
                    <a:schemeClr val="accent1">
                      <a:lumMod val="75000"/>
                    </a:schemeClr>
                  </a:solidFill>
                  <a:prstDash val="solid"/>
                </a:ln>
                <a:solidFill>
                  <a:schemeClr val="bg1">
                    <a:lumMod val="95000"/>
                  </a:schemeClr>
                </a:solidFill>
                <a:latin typeface="Times New Roman" panose="02020603050405020304" pitchFamily="18" charset="0"/>
                <a:cs typeface="Times New Roman" panose="02020603050405020304" pitchFamily="18" charset="0"/>
              </a:rPr>
              <a:t>CONTENTS</a:t>
            </a:r>
            <a:endParaRPr lang="en-GB" sz="3800" dirty="0">
              <a:ln w="22225">
                <a:solidFill>
                  <a:schemeClr val="accent1">
                    <a:lumMod val="75000"/>
                  </a:schemeClr>
                </a:solidFill>
                <a:prstDash val="solid"/>
              </a:ln>
              <a:solidFill>
                <a:schemeClr val="bg1">
                  <a:lumMod val="95000"/>
                </a:schemeClr>
              </a:solidFill>
              <a:latin typeface="Times New Roman" panose="02020603050405020304" pitchFamily="18" charset="0"/>
              <a:cs typeface="Times New Roman" panose="02020603050405020304" pitchFamily="18" charset="0"/>
            </a:endParaRPr>
          </a:p>
        </p:txBody>
      </p:sp>
      <p:graphicFrame>
        <p:nvGraphicFramePr>
          <p:cNvPr id="30" name="Diagram 29"/>
          <p:cNvGraphicFramePr/>
          <p:nvPr>
            <p:extLst>
              <p:ext uri="{D42A27DB-BD31-4B8C-83A1-F6EECF244321}">
                <p14:modId xmlns:p14="http://schemas.microsoft.com/office/powerpoint/2010/main" val="896453494"/>
              </p:ext>
            </p:extLst>
          </p:nvPr>
        </p:nvGraphicFramePr>
        <p:xfrm>
          <a:off x="3755253" y="1139079"/>
          <a:ext cx="7858664" cy="5029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5" name="image10.png"/>
          <p:cNvPicPr/>
          <p:nvPr/>
        </p:nvPicPr>
        <p:blipFill>
          <a:blip r:embed="rId13" cstate="print"/>
          <a:srcRect/>
          <a:stretch>
            <a:fillRect/>
          </a:stretch>
        </p:blipFill>
        <p:spPr>
          <a:xfrm>
            <a:off x="8178697" y="174205"/>
            <a:ext cx="1099803" cy="906363"/>
          </a:xfrm>
          <a:prstGeom prst="rect">
            <a:avLst/>
          </a:prstGeom>
          <a:ln/>
        </p:spPr>
      </p:pic>
      <p:sp>
        <p:nvSpPr>
          <p:cNvPr id="18" name="Date Placeholder 3">
            <a:extLst>
              <a:ext uri="{FF2B5EF4-FFF2-40B4-BE49-F238E27FC236}">
                <a16:creationId xmlns:a16="http://schemas.microsoft.com/office/drawing/2014/main" id="{ECDCEC22-9120-4270-8DE0-91BED4B09FD2}"/>
              </a:ext>
            </a:extLst>
          </p:cNvPr>
          <p:cNvSpPr>
            <a:spLocks noGrp="1"/>
          </p:cNvSpPr>
          <p:nvPr>
            <p:ph type="dt" sz="half" idx="10"/>
          </p:nvPr>
        </p:nvSpPr>
        <p:spPr>
          <a:xfrm>
            <a:off x="282045" y="6324430"/>
            <a:ext cx="2844800" cy="365125"/>
          </a:xfrm>
        </p:spPr>
        <p:txBody>
          <a:bodyPr/>
          <a:lstStyle/>
          <a:p>
            <a:r>
              <a:rPr lang="en-US" dirty="0"/>
              <a:t>29/05/2024</a:t>
            </a:r>
          </a:p>
        </p:txBody>
      </p:sp>
    </p:spTree>
    <p:extLst>
      <p:ext uri="{BB962C8B-B14F-4D97-AF65-F5344CB8AC3E}">
        <p14:creationId xmlns:p14="http://schemas.microsoft.com/office/powerpoint/2010/main" val="232633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0">
                                            <p:graphicEl>
                                              <a:dgm id="{667A0357-930E-419F-8539-BF7E48F05256}"/>
                                            </p:graphicEl>
                                          </p:spTgt>
                                        </p:tgtEl>
                                        <p:attrNameLst>
                                          <p:attrName>style.visibility</p:attrName>
                                        </p:attrNameLst>
                                      </p:cBhvr>
                                      <p:to>
                                        <p:strVal val="visible"/>
                                      </p:to>
                                    </p:set>
                                    <p:anim calcmode="lin" valueType="num">
                                      <p:cBhvr additive="base">
                                        <p:cTn id="18" dur="500" fill="hold"/>
                                        <p:tgtEl>
                                          <p:spTgt spid="30">
                                            <p:graphicEl>
                                              <a:dgm id="{667A0357-930E-419F-8539-BF7E48F05256}"/>
                                            </p:graphic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30">
                                            <p:graphicEl>
                                              <a:dgm id="{667A0357-930E-419F-8539-BF7E48F05256}"/>
                                            </p:graphicEl>
                                          </p:spTgt>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30">
                                            <p:graphicEl>
                                              <a:dgm id="{2344B7BE-B9EC-4EFF-A2CE-8490B6653695}"/>
                                            </p:graphicEl>
                                          </p:spTgt>
                                        </p:tgtEl>
                                        <p:attrNameLst>
                                          <p:attrName>style.visibility</p:attrName>
                                        </p:attrNameLst>
                                      </p:cBhvr>
                                      <p:to>
                                        <p:strVal val="visible"/>
                                      </p:to>
                                    </p:set>
                                    <p:anim calcmode="lin" valueType="num">
                                      <p:cBhvr additive="base">
                                        <p:cTn id="22" dur="500" fill="hold"/>
                                        <p:tgtEl>
                                          <p:spTgt spid="30">
                                            <p:graphicEl>
                                              <a:dgm id="{2344B7BE-B9EC-4EFF-A2CE-8490B6653695}"/>
                                            </p:graphic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0">
                                            <p:graphicEl>
                                              <a:dgm id="{2344B7BE-B9EC-4EFF-A2CE-8490B6653695}"/>
                                            </p:graphic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30">
                                            <p:graphicEl>
                                              <a:dgm id="{D7C88AB1-2901-41E1-9268-4166D6275E7A}"/>
                                            </p:graphicEl>
                                          </p:spTgt>
                                        </p:tgtEl>
                                        <p:attrNameLst>
                                          <p:attrName>style.visibility</p:attrName>
                                        </p:attrNameLst>
                                      </p:cBhvr>
                                      <p:to>
                                        <p:strVal val="visible"/>
                                      </p:to>
                                    </p:set>
                                    <p:anim calcmode="lin" valueType="num">
                                      <p:cBhvr additive="base">
                                        <p:cTn id="26" dur="500" fill="hold"/>
                                        <p:tgtEl>
                                          <p:spTgt spid="30">
                                            <p:graphicEl>
                                              <a:dgm id="{D7C88AB1-2901-41E1-9268-4166D6275E7A}"/>
                                            </p:graphic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0">
                                            <p:graphicEl>
                                              <a:dgm id="{D7C88AB1-2901-41E1-9268-4166D6275E7A}"/>
                                            </p:graphicEl>
                                          </p:spTgt>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30">
                                            <p:graphicEl>
                                              <a:dgm id="{5BA4F62A-7A78-4D93-AB4F-0A6E26B977AA}"/>
                                            </p:graphicEl>
                                          </p:spTgt>
                                        </p:tgtEl>
                                        <p:attrNameLst>
                                          <p:attrName>style.visibility</p:attrName>
                                        </p:attrNameLst>
                                      </p:cBhvr>
                                      <p:to>
                                        <p:strVal val="visible"/>
                                      </p:to>
                                    </p:set>
                                    <p:anim calcmode="lin" valueType="num">
                                      <p:cBhvr additive="base">
                                        <p:cTn id="30" dur="500" fill="hold"/>
                                        <p:tgtEl>
                                          <p:spTgt spid="30">
                                            <p:graphicEl>
                                              <a:dgm id="{5BA4F62A-7A78-4D93-AB4F-0A6E26B977AA}"/>
                                            </p:graphic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30">
                                            <p:graphicEl>
                                              <a:dgm id="{5BA4F62A-7A78-4D93-AB4F-0A6E26B977AA}"/>
                                            </p:graphicEl>
                                          </p:spTgt>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0">
                                            <p:graphicEl>
                                              <a:dgm id="{997EB380-E033-473B-8E73-ED2DCA88AAEA}"/>
                                            </p:graphicEl>
                                          </p:spTgt>
                                        </p:tgtEl>
                                        <p:attrNameLst>
                                          <p:attrName>style.visibility</p:attrName>
                                        </p:attrNameLst>
                                      </p:cBhvr>
                                      <p:to>
                                        <p:strVal val="visible"/>
                                      </p:to>
                                    </p:set>
                                    <p:anim calcmode="lin" valueType="num">
                                      <p:cBhvr additive="base">
                                        <p:cTn id="34" dur="500" fill="hold"/>
                                        <p:tgtEl>
                                          <p:spTgt spid="30">
                                            <p:graphicEl>
                                              <a:dgm id="{997EB380-E033-473B-8E73-ED2DCA88AAEA}"/>
                                            </p:graphic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0">
                                            <p:graphicEl>
                                              <a:dgm id="{997EB380-E033-473B-8E73-ED2DCA88AAEA}"/>
                                            </p:graphicEl>
                                          </p:spTgt>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0">
                                            <p:graphicEl>
                                              <a:dgm id="{1FBF11C9-D4B2-4F23-871B-E0C083EA599D}"/>
                                            </p:graphicEl>
                                          </p:spTgt>
                                        </p:tgtEl>
                                        <p:attrNameLst>
                                          <p:attrName>style.visibility</p:attrName>
                                        </p:attrNameLst>
                                      </p:cBhvr>
                                      <p:to>
                                        <p:strVal val="visible"/>
                                      </p:to>
                                    </p:set>
                                    <p:anim calcmode="lin" valueType="num">
                                      <p:cBhvr additive="base">
                                        <p:cTn id="38" dur="500" fill="hold"/>
                                        <p:tgtEl>
                                          <p:spTgt spid="30">
                                            <p:graphicEl>
                                              <a:dgm id="{1FBF11C9-D4B2-4F23-871B-E0C083EA599D}"/>
                                            </p:graphic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0">
                                            <p:graphicEl>
                                              <a:dgm id="{1FBF11C9-D4B2-4F23-871B-E0C083EA599D}"/>
                                            </p:graphicEl>
                                          </p:spTgt>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30">
                                            <p:graphicEl>
                                              <a:dgm id="{C7277BEF-9D0D-4A1F-AA8F-717CDABB53F6}"/>
                                            </p:graphicEl>
                                          </p:spTgt>
                                        </p:tgtEl>
                                        <p:attrNameLst>
                                          <p:attrName>style.visibility</p:attrName>
                                        </p:attrNameLst>
                                      </p:cBhvr>
                                      <p:to>
                                        <p:strVal val="visible"/>
                                      </p:to>
                                    </p:set>
                                    <p:anim calcmode="lin" valueType="num">
                                      <p:cBhvr additive="base">
                                        <p:cTn id="42" dur="500" fill="hold"/>
                                        <p:tgtEl>
                                          <p:spTgt spid="30">
                                            <p:graphicEl>
                                              <a:dgm id="{C7277BEF-9D0D-4A1F-AA8F-717CDABB53F6}"/>
                                            </p:graphic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30">
                                            <p:graphicEl>
                                              <a:dgm id="{C7277BEF-9D0D-4A1F-AA8F-717CDABB53F6}"/>
                                            </p:graphicEl>
                                          </p:spTgt>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30">
                                            <p:graphicEl>
                                              <a:dgm id="{716DA00F-C237-40AF-B728-75FE5A9EE968}"/>
                                            </p:graphicEl>
                                          </p:spTgt>
                                        </p:tgtEl>
                                        <p:attrNameLst>
                                          <p:attrName>style.visibility</p:attrName>
                                        </p:attrNameLst>
                                      </p:cBhvr>
                                      <p:to>
                                        <p:strVal val="visible"/>
                                      </p:to>
                                    </p:set>
                                    <p:anim calcmode="lin" valueType="num">
                                      <p:cBhvr additive="base">
                                        <p:cTn id="46" dur="500" fill="hold"/>
                                        <p:tgtEl>
                                          <p:spTgt spid="30">
                                            <p:graphicEl>
                                              <a:dgm id="{716DA00F-C237-40AF-B728-75FE5A9EE968}"/>
                                            </p:graphic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30">
                                            <p:graphicEl>
                                              <a:dgm id="{716DA00F-C237-40AF-B728-75FE5A9EE968}"/>
                                            </p:graphicEl>
                                          </p:spTgt>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30">
                                            <p:graphicEl>
                                              <a:dgm id="{AE5E2E80-2A3B-4A8E-85A5-978CBE1E93FD}"/>
                                            </p:graphicEl>
                                          </p:spTgt>
                                        </p:tgtEl>
                                        <p:attrNameLst>
                                          <p:attrName>style.visibility</p:attrName>
                                        </p:attrNameLst>
                                      </p:cBhvr>
                                      <p:to>
                                        <p:strVal val="visible"/>
                                      </p:to>
                                    </p:set>
                                    <p:anim calcmode="lin" valueType="num">
                                      <p:cBhvr additive="base">
                                        <p:cTn id="50" dur="500" fill="hold"/>
                                        <p:tgtEl>
                                          <p:spTgt spid="30">
                                            <p:graphicEl>
                                              <a:dgm id="{AE5E2E80-2A3B-4A8E-85A5-978CBE1E93FD}"/>
                                            </p:graphic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0">
                                            <p:graphicEl>
                                              <a:dgm id="{AE5E2E80-2A3B-4A8E-85A5-978CBE1E93FD}"/>
                                            </p:graphicEl>
                                          </p:spTgt>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30">
                                            <p:graphicEl>
                                              <a:dgm id="{0B10C28A-5226-4DF7-8812-ECF76047D669}"/>
                                            </p:graphicEl>
                                          </p:spTgt>
                                        </p:tgtEl>
                                        <p:attrNameLst>
                                          <p:attrName>style.visibility</p:attrName>
                                        </p:attrNameLst>
                                      </p:cBhvr>
                                      <p:to>
                                        <p:strVal val="visible"/>
                                      </p:to>
                                    </p:set>
                                    <p:anim calcmode="lin" valueType="num">
                                      <p:cBhvr additive="base">
                                        <p:cTn id="54" dur="500" fill="hold"/>
                                        <p:tgtEl>
                                          <p:spTgt spid="30">
                                            <p:graphicEl>
                                              <a:dgm id="{0B10C28A-5226-4DF7-8812-ECF76047D669}"/>
                                            </p:graphic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30">
                                            <p:graphicEl>
                                              <a:dgm id="{0B10C28A-5226-4DF7-8812-ECF76047D669}"/>
                                            </p:graphicEl>
                                          </p:spTgt>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30">
                                            <p:graphicEl>
                                              <a:dgm id="{ED52EF14-0B04-45B1-A256-73EA78957C2C}"/>
                                            </p:graphicEl>
                                          </p:spTgt>
                                        </p:tgtEl>
                                        <p:attrNameLst>
                                          <p:attrName>style.visibility</p:attrName>
                                        </p:attrNameLst>
                                      </p:cBhvr>
                                      <p:to>
                                        <p:strVal val="visible"/>
                                      </p:to>
                                    </p:set>
                                    <p:anim calcmode="lin" valueType="num">
                                      <p:cBhvr additive="base">
                                        <p:cTn id="58" dur="500" fill="hold"/>
                                        <p:tgtEl>
                                          <p:spTgt spid="30">
                                            <p:graphicEl>
                                              <a:dgm id="{ED52EF14-0B04-45B1-A256-73EA78957C2C}"/>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30">
                                            <p:graphicEl>
                                              <a:dgm id="{ED52EF14-0B04-45B1-A256-73EA78957C2C}"/>
                                            </p:graphicEl>
                                          </p:spTgt>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30">
                                            <p:graphicEl>
                                              <a:dgm id="{6622E778-ECC7-42D2-84FB-2BA8615D607E}"/>
                                            </p:graphicEl>
                                          </p:spTgt>
                                        </p:tgtEl>
                                        <p:attrNameLst>
                                          <p:attrName>style.visibility</p:attrName>
                                        </p:attrNameLst>
                                      </p:cBhvr>
                                      <p:to>
                                        <p:strVal val="visible"/>
                                      </p:to>
                                    </p:set>
                                    <p:anim calcmode="lin" valueType="num">
                                      <p:cBhvr additive="base">
                                        <p:cTn id="62" dur="500" fill="hold"/>
                                        <p:tgtEl>
                                          <p:spTgt spid="30">
                                            <p:graphicEl>
                                              <a:dgm id="{6622E778-ECC7-42D2-84FB-2BA8615D607E}"/>
                                            </p:graphic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30">
                                            <p:graphicEl>
                                              <a:dgm id="{6622E778-ECC7-42D2-84FB-2BA8615D607E}"/>
                                            </p:graphicEl>
                                          </p:spTgt>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30">
                                            <p:graphicEl>
                                              <a:dgm id="{CB266DD1-787F-4E8C-A6D9-E3E156342B67}"/>
                                            </p:graphicEl>
                                          </p:spTgt>
                                        </p:tgtEl>
                                        <p:attrNameLst>
                                          <p:attrName>style.visibility</p:attrName>
                                        </p:attrNameLst>
                                      </p:cBhvr>
                                      <p:to>
                                        <p:strVal val="visible"/>
                                      </p:to>
                                    </p:set>
                                    <p:anim calcmode="lin" valueType="num">
                                      <p:cBhvr additive="base">
                                        <p:cTn id="66" dur="500" fill="hold"/>
                                        <p:tgtEl>
                                          <p:spTgt spid="30">
                                            <p:graphicEl>
                                              <a:dgm id="{CB266DD1-787F-4E8C-A6D9-E3E156342B67}"/>
                                            </p:graphic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graphicEl>
                                              <a:dgm id="{CB266DD1-787F-4E8C-A6D9-E3E156342B67}"/>
                                            </p:graphicEl>
                                          </p:spTgt>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30">
                                            <p:graphicEl>
                                              <a:dgm id="{547C2477-1EB2-4217-931B-52F8A6381E85}"/>
                                            </p:graphicEl>
                                          </p:spTgt>
                                        </p:tgtEl>
                                        <p:attrNameLst>
                                          <p:attrName>style.visibility</p:attrName>
                                        </p:attrNameLst>
                                      </p:cBhvr>
                                      <p:to>
                                        <p:strVal val="visible"/>
                                      </p:to>
                                    </p:set>
                                    <p:anim calcmode="lin" valueType="num">
                                      <p:cBhvr additive="base">
                                        <p:cTn id="70" dur="500" fill="hold"/>
                                        <p:tgtEl>
                                          <p:spTgt spid="30">
                                            <p:graphicEl>
                                              <a:dgm id="{547C2477-1EB2-4217-931B-52F8A6381E85}"/>
                                            </p:graphic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30">
                                            <p:graphicEl>
                                              <a:dgm id="{547C2477-1EB2-4217-931B-52F8A6381E85}"/>
                                            </p:graphicEl>
                                          </p:spTgt>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30">
                                            <p:graphicEl>
                                              <a:dgm id="{627E235D-F900-4C89-860E-4FF93A88E708}"/>
                                            </p:graphicEl>
                                          </p:spTgt>
                                        </p:tgtEl>
                                        <p:attrNameLst>
                                          <p:attrName>style.visibility</p:attrName>
                                        </p:attrNameLst>
                                      </p:cBhvr>
                                      <p:to>
                                        <p:strVal val="visible"/>
                                      </p:to>
                                    </p:set>
                                    <p:anim calcmode="lin" valueType="num">
                                      <p:cBhvr additive="base">
                                        <p:cTn id="74" dur="500" fill="hold"/>
                                        <p:tgtEl>
                                          <p:spTgt spid="30">
                                            <p:graphicEl>
                                              <a:dgm id="{627E235D-F900-4C89-860E-4FF93A88E708}"/>
                                            </p:graphic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0">
                                            <p:graphicEl>
                                              <a:dgm id="{627E235D-F900-4C89-860E-4FF93A88E708}"/>
                                            </p:graphicEl>
                                          </p:spTgt>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30">
                                            <p:graphicEl>
                                              <a:dgm id="{D7667E66-C36A-4EDA-B061-04BEE3386911}"/>
                                            </p:graphicEl>
                                          </p:spTgt>
                                        </p:tgtEl>
                                        <p:attrNameLst>
                                          <p:attrName>style.visibility</p:attrName>
                                        </p:attrNameLst>
                                      </p:cBhvr>
                                      <p:to>
                                        <p:strVal val="visible"/>
                                      </p:to>
                                    </p:set>
                                    <p:anim calcmode="lin" valueType="num">
                                      <p:cBhvr additive="base">
                                        <p:cTn id="78" dur="500" fill="hold"/>
                                        <p:tgtEl>
                                          <p:spTgt spid="30">
                                            <p:graphicEl>
                                              <a:dgm id="{D7667E66-C36A-4EDA-B061-04BEE3386911}"/>
                                            </p:graphic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30">
                                            <p:graphicEl>
                                              <a:dgm id="{D7667E66-C36A-4EDA-B061-04BEE3386911}"/>
                                            </p:graphicEl>
                                          </p:spTgt>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0"/>
                                  </p:stCondLst>
                                  <p:childTnLst>
                                    <p:set>
                                      <p:cBhvr>
                                        <p:cTn id="81" dur="1" fill="hold">
                                          <p:stCondLst>
                                            <p:cond delay="0"/>
                                          </p:stCondLst>
                                        </p:cTn>
                                        <p:tgtEl>
                                          <p:spTgt spid="30">
                                            <p:graphicEl>
                                              <a:dgm id="{6DAAB4B7-2AF2-490B-A28C-B2FB81055939}"/>
                                            </p:graphicEl>
                                          </p:spTgt>
                                        </p:tgtEl>
                                        <p:attrNameLst>
                                          <p:attrName>style.visibility</p:attrName>
                                        </p:attrNameLst>
                                      </p:cBhvr>
                                      <p:to>
                                        <p:strVal val="visible"/>
                                      </p:to>
                                    </p:set>
                                    <p:anim calcmode="lin" valueType="num">
                                      <p:cBhvr additive="base">
                                        <p:cTn id="82" dur="500" fill="hold"/>
                                        <p:tgtEl>
                                          <p:spTgt spid="30">
                                            <p:graphicEl>
                                              <a:dgm id="{6DAAB4B7-2AF2-490B-A28C-B2FB81055939}"/>
                                            </p:graphic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30">
                                            <p:graphicEl>
                                              <a:dgm id="{6DAAB4B7-2AF2-490B-A28C-B2FB81055939}"/>
                                            </p:graphicEl>
                                          </p:spTgt>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0"/>
                                  </p:stCondLst>
                                  <p:childTnLst>
                                    <p:set>
                                      <p:cBhvr>
                                        <p:cTn id="85" dur="1" fill="hold">
                                          <p:stCondLst>
                                            <p:cond delay="0"/>
                                          </p:stCondLst>
                                        </p:cTn>
                                        <p:tgtEl>
                                          <p:spTgt spid="30">
                                            <p:graphicEl>
                                              <a:dgm id="{E2EBAF58-D732-4EBC-94EC-BE4CDD7A6497}"/>
                                            </p:graphicEl>
                                          </p:spTgt>
                                        </p:tgtEl>
                                        <p:attrNameLst>
                                          <p:attrName>style.visibility</p:attrName>
                                        </p:attrNameLst>
                                      </p:cBhvr>
                                      <p:to>
                                        <p:strVal val="visible"/>
                                      </p:to>
                                    </p:set>
                                    <p:anim calcmode="lin" valueType="num">
                                      <p:cBhvr additive="base">
                                        <p:cTn id="86" dur="500" fill="hold"/>
                                        <p:tgtEl>
                                          <p:spTgt spid="30">
                                            <p:graphicEl>
                                              <a:dgm id="{E2EBAF58-D732-4EBC-94EC-BE4CDD7A6497}"/>
                                            </p:graphic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30">
                                            <p:graphicEl>
                                              <a:dgm id="{E2EBAF58-D732-4EBC-94EC-BE4CDD7A6497}"/>
                                            </p:graphicEl>
                                          </p:spTgt>
                                        </p:tgtEl>
                                        <p:attrNameLst>
                                          <p:attrName>ppt_y</p:attrName>
                                        </p:attrNameLst>
                                      </p:cBhvr>
                                      <p:tavLst>
                                        <p:tav tm="0">
                                          <p:val>
                                            <p:strVal val="#ppt_y"/>
                                          </p:val>
                                        </p:tav>
                                        <p:tav tm="100000">
                                          <p:val>
                                            <p:strVal val="#ppt_y"/>
                                          </p:val>
                                        </p:tav>
                                      </p:tavLst>
                                    </p:anim>
                                  </p:childTnLst>
                                </p:cTn>
                              </p:par>
                              <p:par>
                                <p:cTn id="88" presetID="2" presetClass="entr" presetSubtype="2" fill="hold" grpId="0" nodeType="withEffect">
                                  <p:stCondLst>
                                    <p:cond delay="0"/>
                                  </p:stCondLst>
                                  <p:childTnLst>
                                    <p:set>
                                      <p:cBhvr>
                                        <p:cTn id="89" dur="1" fill="hold">
                                          <p:stCondLst>
                                            <p:cond delay="0"/>
                                          </p:stCondLst>
                                        </p:cTn>
                                        <p:tgtEl>
                                          <p:spTgt spid="30">
                                            <p:graphicEl>
                                              <a:dgm id="{E3A5494E-F3EA-4F3C-8DE6-0B40FC4F5814}"/>
                                            </p:graphicEl>
                                          </p:spTgt>
                                        </p:tgtEl>
                                        <p:attrNameLst>
                                          <p:attrName>style.visibility</p:attrName>
                                        </p:attrNameLst>
                                      </p:cBhvr>
                                      <p:to>
                                        <p:strVal val="visible"/>
                                      </p:to>
                                    </p:set>
                                    <p:anim calcmode="lin" valueType="num">
                                      <p:cBhvr additive="base">
                                        <p:cTn id="90" dur="500" fill="hold"/>
                                        <p:tgtEl>
                                          <p:spTgt spid="30">
                                            <p:graphicEl>
                                              <a:dgm id="{E3A5494E-F3EA-4F3C-8DE6-0B40FC4F5814}"/>
                                            </p:graphic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30">
                                            <p:graphicEl>
                                              <a:dgm id="{E3A5494E-F3EA-4F3C-8DE6-0B40FC4F5814}"/>
                                            </p:graphicEl>
                                          </p:spTgt>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0"/>
                                  </p:stCondLst>
                                  <p:childTnLst>
                                    <p:set>
                                      <p:cBhvr>
                                        <p:cTn id="93" dur="1" fill="hold">
                                          <p:stCondLst>
                                            <p:cond delay="0"/>
                                          </p:stCondLst>
                                        </p:cTn>
                                        <p:tgtEl>
                                          <p:spTgt spid="30">
                                            <p:graphicEl>
                                              <a:dgm id="{C124DB6B-77BD-46BF-8E3A-1AF8223E2D09}"/>
                                            </p:graphicEl>
                                          </p:spTgt>
                                        </p:tgtEl>
                                        <p:attrNameLst>
                                          <p:attrName>style.visibility</p:attrName>
                                        </p:attrNameLst>
                                      </p:cBhvr>
                                      <p:to>
                                        <p:strVal val="visible"/>
                                      </p:to>
                                    </p:set>
                                    <p:anim calcmode="lin" valueType="num">
                                      <p:cBhvr additive="base">
                                        <p:cTn id="94" dur="500" fill="hold"/>
                                        <p:tgtEl>
                                          <p:spTgt spid="30">
                                            <p:graphicEl>
                                              <a:dgm id="{C124DB6B-77BD-46BF-8E3A-1AF8223E2D09}"/>
                                            </p:graphic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30">
                                            <p:graphicEl>
                                              <a:dgm id="{C124DB6B-77BD-46BF-8E3A-1AF8223E2D09}"/>
                                            </p:graphicEl>
                                          </p:spTgt>
                                        </p:tgtEl>
                                        <p:attrNameLst>
                                          <p:attrName>ppt_y</p:attrName>
                                        </p:attrNameLst>
                                      </p:cBhvr>
                                      <p:tavLst>
                                        <p:tav tm="0">
                                          <p:val>
                                            <p:strVal val="#ppt_y"/>
                                          </p:val>
                                        </p:tav>
                                        <p:tav tm="100000">
                                          <p:val>
                                            <p:strVal val="#ppt_y"/>
                                          </p:val>
                                        </p:tav>
                                      </p:tavLst>
                                    </p:anim>
                                  </p:childTnLst>
                                </p:cTn>
                              </p:par>
                              <p:par>
                                <p:cTn id="96" presetID="2" presetClass="entr" presetSubtype="2" fill="hold" grpId="0" nodeType="withEffect">
                                  <p:stCondLst>
                                    <p:cond delay="0"/>
                                  </p:stCondLst>
                                  <p:childTnLst>
                                    <p:set>
                                      <p:cBhvr>
                                        <p:cTn id="97" dur="1" fill="hold">
                                          <p:stCondLst>
                                            <p:cond delay="0"/>
                                          </p:stCondLst>
                                        </p:cTn>
                                        <p:tgtEl>
                                          <p:spTgt spid="30">
                                            <p:graphicEl>
                                              <a:dgm id="{8E9A8C12-59F6-4575-8EFF-D330BCF3AD1E}"/>
                                            </p:graphicEl>
                                          </p:spTgt>
                                        </p:tgtEl>
                                        <p:attrNameLst>
                                          <p:attrName>style.visibility</p:attrName>
                                        </p:attrNameLst>
                                      </p:cBhvr>
                                      <p:to>
                                        <p:strVal val="visible"/>
                                      </p:to>
                                    </p:set>
                                    <p:anim calcmode="lin" valueType="num">
                                      <p:cBhvr additive="base">
                                        <p:cTn id="98" dur="500" fill="hold"/>
                                        <p:tgtEl>
                                          <p:spTgt spid="30">
                                            <p:graphicEl>
                                              <a:dgm id="{8E9A8C12-59F6-4575-8EFF-D330BCF3AD1E}"/>
                                            </p:graphic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0">
                                            <p:graphicEl>
                                              <a:dgm id="{8E9A8C12-59F6-4575-8EFF-D330BCF3AD1E}"/>
                                            </p:graphicEl>
                                          </p:spTgt>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30">
                                            <p:graphicEl>
                                              <a:dgm id="{E4851584-1344-4254-83E5-354807743A86}"/>
                                            </p:graphicEl>
                                          </p:spTgt>
                                        </p:tgtEl>
                                        <p:attrNameLst>
                                          <p:attrName>style.visibility</p:attrName>
                                        </p:attrNameLst>
                                      </p:cBhvr>
                                      <p:to>
                                        <p:strVal val="visible"/>
                                      </p:to>
                                    </p:set>
                                    <p:anim calcmode="lin" valueType="num">
                                      <p:cBhvr additive="base">
                                        <p:cTn id="102" dur="500" fill="hold"/>
                                        <p:tgtEl>
                                          <p:spTgt spid="30">
                                            <p:graphicEl>
                                              <a:dgm id="{E4851584-1344-4254-83E5-354807743A86}"/>
                                            </p:graphicEl>
                                          </p:spTgt>
                                        </p:tgtEl>
                                        <p:attrNameLst>
                                          <p:attrName>ppt_x</p:attrName>
                                        </p:attrNameLst>
                                      </p:cBhvr>
                                      <p:tavLst>
                                        <p:tav tm="0">
                                          <p:val>
                                            <p:strVal val="1+#ppt_w/2"/>
                                          </p:val>
                                        </p:tav>
                                        <p:tav tm="100000">
                                          <p:val>
                                            <p:strVal val="#ppt_x"/>
                                          </p:val>
                                        </p:tav>
                                      </p:tavLst>
                                    </p:anim>
                                    <p:anim calcmode="lin" valueType="num">
                                      <p:cBhvr additive="base">
                                        <p:cTn id="103" dur="500" fill="hold"/>
                                        <p:tgtEl>
                                          <p:spTgt spid="30">
                                            <p:graphicEl>
                                              <a:dgm id="{E4851584-1344-4254-83E5-354807743A86}"/>
                                            </p:graphicEl>
                                          </p:spTgt>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0"/>
                                  </p:stCondLst>
                                  <p:childTnLst>
                                    <p:set>
                                      <p:cBhvr>
                                        <p:cTn id="105" dur="1" fill="hold">
                                          <p:stCondLst>
                                            <p:cond delay="0"/>
                                          </p:stCondLst>
                                        </p:cTn>
                                        <p:tgtEl>
                                          <p:spTgt spid="30">
                                            <p:graphicEl>
                                              <a:dgm id="{5E8F7700-EC83-4E77-BD8A-F3529BD8E042}"/>
                                            </p:graphicEl>
                                          </p:spTgt>
                                        </p:tgtEl>
                                        <p:attrNameLst>
                                          <p:attrName>style.visibility</p:attrName>
                                        </p:attrNameLst>
                                      </p:cBhvr>
                                      <p:to>
                                        <p:strVal val="visible"/>
                                      </p:to>
                                    </p:set>
                                    <p:anim calcmode="lin" valueType="num">
                                      <p:cBhvr additive="base">
                                        <p:cTn id="106" dur="500" fill="hold"/>
                                        <p:tgtEl>
                                          <p:spTgt spid="30">
                                            <p:graphicEl>
                                              <a:dgm id="{5E8F7700-EC83-4E77-BD8A-F3529BD8E042}"/>
                                            </p:graphic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30">
                                            <p:graphicEl>
                                              <a:dgm id="{5E8F7700-EC83-4E77-BD8A-F3529BD8E042}"/>
                                            </p:graphicEl>
                                          </p:spTgt>
                                        </p:tgtEl>
                                        <p:attrNameLst>
                                          <p:attrName>ppt_y</p:attrName>
                                        </p:attrNameLst>
                                      </p:cBhvr>
                                      <p:tavLst>
                                        <p:tav tm="0">
                                          <p:val>
                                            <p:strVal val="#ppt_y"/>
                                          </p:val>
                                        </p:tav>
                                        <p:tav tm="100000">
                                          <p:val>
                                            <p:strVal val="#ppt_y"/>
                                          </p:val>
                                        </p:tav>
                                      </p:tavLst>
                                    </p:anim>
                                  </p:childTnLst>
                                </p:cTn>
                              </p:par>
                              <p:par>
                                <p:cTn id="108" presetID="2" presetClass="entr" presetSubtype="2" fill="hold" grpId="0" nodeType="withEffect">
                                  <p:stCondLst>
                                    <p:cond delay="0"/>
                                  </p:stCondLst>
                                  <p:childTnLst>
                                    <p:set>
                                      <p:cBhvr>
                                        <p:cTn id="109" dur="1" fill="hold">
                                          <p:stCondLst>
                                            <p:cond delay="0"/>
                                          </p:stCondLst>
                                        </p:cTn>
                                        <p:tgtEl>
                                          <p:spTgt spid="30">
                                            <p:graphicEl>
                                              <a:dgm id="{2B455E71-AD5B-4D93-B92B-D468658CFF9F}"/>
                                            </p:graphicEl>
                                          </p:spTgt>
                                        </p:tgtEl>
                                        <p:attrNameLst>
                                          <p:attrName>style.visibility</p:attrName>
                                        </p:attrNameLst>
                                      </p:cBhvr>
                                      <p:to>
                                        <p:strVal val="visible"/>
                                      </p:to>
                                    </p:set>
                                    <p:anim calcmode="lin" valueType="num">
                                      <p:cBhvr additive="base">
                                        <p:cTn id="110" dur="500" fill="hold"/>
                                        <p:tgtEl>
                                          <p:spTgt spid="30">
                                            <p:graphicEl>
                                              <a:dgm id="{2B455E71-AD5B-4D93-B92B-D468658CFF9F}"/>
                                            </p:graphicEl>
                                          </p:spTgt>
                                        </p:tgtEl>
                                        <p:attrNameLst>
                                          <p:attrName>ppt_x</p:attrName>
                                        </p:attrNameLst>
                                      </p:cBhvr>
                                      <p:tavLst>
                                        <p:tav tm="0">
                                          <p:val>
                                            <p:strVal val="1+#ppt_w/2"/>
                                          </p:val>
                                        </p:tav>
                                        <p:tav tm="100000">
                                          <p:val>
                                            <p:strVal val="#ppt_x"/>
                                          </p:val>
                                        </p:tav>
                                      </p:tavLst>
                                    </p:anim>
                                    <p:anim calcmode="lin" valueType="num">
                                      <p:cBhvr additive="base">
                                        <p:cTn id="111" dur="500" fill="hold"/>
                                        <p:tgtEl>
                                          <p:spTgt spid="30">
                                            <p:graphicEl>
                                              <a:dgm id="{2B455E71-AD5B-4D93-B92B-D468658CFF9F}"/>
                                            </p:graphicEl>
                                          </p:spTgt>
                                        </p:tgtEl>
                                        <p:attrNameLst>
                                          <p:attrName>ppt_y</p:attrName>
                                        </p:attrNameLst>
                                      </p:cBhvr>
                                      <p:tavLst>
                                        <p:tav tm="0">
                                          <p:val>
                                            <p:strVal val="#ppt_y"/>
                                          </p:val>
                                        </p:tav>
                                        <p:tav tm="100000">
                                          <p:val>
                                            <p:strVal val="#ppt_y"/>
                                          </p:val>
                                        </p:tav>
                                      </p:tavLst>
                                    </p:anim>
                                  </p:childTnLst>
                                </p:cTn>
                              </p:par>
                              <p:par>
                                <p:cTn id="112" presetID="2" presetClass="entr" presetSubtype="2" fill="hold" grpId="0" nodeType="withEffect">
                                  <p:stCondLst>
                                    <p:cond delay="0"/>
                                  </p:stCondLst>
                                  <p:childTnLst>
                                    <p:set>
                                      <p:cBhvr>
                                        <p:cTn id="113" dur="1" fill="hold">
                                          <p:stCondLst>
                                            <p:cond delay="0"/>
                                          </p:stCondLst>
                                        </p:cTn>
                                        <p:tgtEl>
                                          <p:spTgt spid="30">
                                            <p:graphicEl>
                                              <a:dgm id="{752EDC6A-4F33-4A98-80B1-4E818EE340FC}"/>
                                            </p:graphicEl>
                                          </p:spTgt>
                                        </p:tgtEl>
                                        <p:attrNameLst>
                                          <p:attrName>style.visibility</p:attrName>
                                        </p:attrNameLst>
                                      </p:cBhvr>
                                      <p:to>
                                        <p:strVal val="visible"/>
                                      </p:to>
                                    </p:set>
                                    <p:anim calcmode="lin" valueType="num">
                                      <p:cBhvr additive="base">
                                        <p:cTn id="114" dur="500" fill="hold"/>
                                        <p:tgtEl>
                                          <p:spTgt spid="30">
                                            <p:graphicEl>
                                              <a:dgm id="{752EDC6A-4F33-4A98-80B1-4E818EE340FC}"/>
                                            </p:graphicEl>
                                          </p:spTgt>
                                        </p:tgtEl>
                                        <p:attrNameLst>
                                          <p:attrName>ppt_x</p:attrName>
                                        </p:attrNameLst>
                                      </p:cBhvr>
                                      <p:tavLst>
                                        <p:tav tm="0">
                                          <p:val>
                                            <p:strVal val="1+#ppt_w/2"/>
                                          </p:val>
                                        </p:tav>
                                        <p:tav tm="100000">
                                          <p:val>
                                            <p:strVal val="#ppt_x"/>
                                          </p:val>
                                        </p:tav>
                                      </p:tavLst>
                                    </p:anim>
                                    <p:anim calcmode="lin" valueType="num">
                                      <p:cBhvr additive="base">
                                        <p:cTn id="115" dur="500" fill="hold"/>
                                        <p:tgtEl>
                                          <p:spTgt spid="30">
                                            <p:graphicEl>
                                              <a:dgm id="{752EDC6A-4F33-4A98-80B1-4E818EE340FC}"/>
                                            </p:graphicEl>
                                          </p:spTgt>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p:stCondLst>
                                    <p:cond delay="0"/>
                                  </p:stCondLst>
                                  <p:childTnLst>
                                    <p:set>
                                      <p:cBhvr>
                                        <p:cTn id="117" dur="1" fill="hold">
                                          <p:stCondLst>
                                            <p:cond delay="0"/>
                                          </p:stCondLst>
                                        </p:cTn>
                                        <p:tgtEl>
                                          <p:spTgt spid="30">
                                            <p:graphicEl>
                                              <a:dgm id="{AA3E5F94-1C34-48BF-9F7A-D577552B645A}"/>
                                            </p:graphicEl>
                                          </p:spTgt>
                                        </p:tgtEl>
                                        <p:attrNameLst>
                                          <p:attrName>style.visibility</p:attrName>
                                        </p:attrNameLst>
                                      </p:cBhvr>
                                      <p:to>
                                        <p:strVal val="visible"/>
                                      </p:to>
                                    </p:set>
                                    <p:anim calcmode="lin" valueType="num">
                                      <p:cBhvr additive="base">
                                        <p:cTn id="118" dur="500" fill="hold"/>
                                        <p:tgtEl>
                                          <p:spTgt spid="30">
                                            <p:graphicEl>
                                              <a:dgm id="{AA3E5F94-1C34-48BF-9F7A-D577552B645A}"/>
                                            </p:graphicEl>
                                          </p:spTgt>
                                        </p:tgtEl>
                                        <p:attrNameLst>
                                          <p:attrName>ppt_x</p:attrName>
                                        </p:attrNameLst>
                                      </p:cBhvr>
                                      <p:tavLst>
                                        <p:tav tm="0">
                                          <p:val>
                                            <p:strVal val="1+#ppt_w/2"/>
                                          </p:val>
                                        </p:tav>
                                        <p:tav tm="100000">
                                          <p:val>
                                            <p:strVal val="#ppt_x"/>
                                          </p:val>
                                        </p:tav>
                                      </p:tavLst>
                                    </p:anim>
                                    <p:anim calcmode="lin" valueType="num">
                                      <p:cBhvr additive="base">
                                        <p:cTn id="119" dur="500" fill="hold"/>
                                        <p:tgtEl>
                                          <p:spTgt spid="30">
                                            <p:graphicEl>
                                              <a:dgm id="{AA3E5F94-1C34-48BF-9F7A-D577552B645A}"/>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Graphic spid="30" grpId="0">
        <p:bldSub>
          <a:bldDgm/>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20</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8" name="Group 21">
            <a:extLst>
              <a:ext uri="{FF2B5EF4-FFF2-40B4-BE49-F238E27FC236}">
                <a16:creationId xmlns:a16="http://schemas.microsoft.com/office/drawing/2014/main" id="{19DFBD03-8314-4110-A8FB-AD433D3D7168}"/>
              </a:ext>
            </a:extLst>
          </p:cNvPr>
          <p:cNvGrpSpPr/>
          <p:nvPr/>
        </p:nvGrpSpPr>
        <p:grpSpPr>
          <a:xfrm>
            <a:off x="3126845" y="268988"/>
            <a:ext cx="4753155" cy="607120"/>
            <a:chOff x="185284" y="0"/>
            <a:chExt cx="2550186" cy="607120"/>
          </a:xfrm>
          <a:scene3d>
            <a:camera prst="orthographicFront"/>
            <a:lightRig rig="threePt" dir="t">
              <a:rot lat="0" lon="0" rev="7500000"/>
            </a:lightRig>
          </a:scene3d>
        </p:grpSpPr>
        <p:sp>
          <p:nvSpPr>
            <p:cNvPr id="39" name="Rounded Rectangle 22">
              <a:extLst>
                <a:ext uri="{FF2B5EF4-FFF2-40B4-BE49-F238E27FC236}">
                  <a16:creationId xmlns:a16="http://schemas.microsoft.com/office/drawing/2014/main" id="{72803497-32C1-40E4-938E-910600797EE4}"/>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34049A21-7F24-4F09-84C7-E99EFDB271D4}"/>
                </a:ext>
              </a:extLst>
            </p:cNvPr>
            <p:cNvSpPr/>
            <p:nvPr/>
          </p:nvSpPr>
          <p:spPr>
            <a:xfrm>
              <a:off x="356530" y="29637"/>
              <a:ext cx="2263232"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just" defTabSz="1600200">
                <a:lnSpc>
                  <a:spcPct val="90000"/>
                </a:lnSpc>
                <a:spcBef>
                  <a:spcPct val="0"/>
                </a:spcBef>
                <a:spcAft>
                  <a:spcPct val="35000"/>
                </a:spcAft>
              </a:pPr>
              <a:r>
                <a:rPr lang="en-US" sz="3600" b="1" dirty="0">
                  <a:latin typeface="Times New Roman" pitchFamily="18" charset="0"/>
                  <a:cs typeface="Times New Roman" pitchFamily="18" charset="0"/>
                </a:rPr>
                <a:t>Problem Objectives</a:t>
              </a:r>
              <a:endParaRPr lang="en-US" sz="3600" b="1" kern="1200" dirty="0">
                <a:latin typeface="Times New Roman" pitchFamily="18" charset="0"/>
                <a:cs typeface="Times New Roman" pitchFamily="18" charset="0"/>
              </a:endParaRPr>
            </a:p>
          </p:txBody>
        </p:sp>
      </p:grpSp>
      <p:sp>
        <p:nvSpPr>
          <p:cNvPr id="5" name="Rectangle 4">
            <a:extLst>
              <a:ext uri="{FF2B5EF4-FFF2-40B4-BE49-F238E27FC236}">
                <a16:creationId xmlns:a16="http://schemas.microsoft.com/office/drawing/2014/main" id="{2ED44C34-871A-4A32-83AF-20E22FE7B8E7}"/>
              </a:ext>
            </a:extLst>
          </p:cNvPr>
          <p:cNvSpPr/>
          <p:nvPr/>
        </p:nvSpPr>
        <p:spPr>
          <a:xfrm>
            <a:off x="237635" y="1347213"/>
            <a:ext cx="11397155" cy="2037545"/>
          </a:xfrm>
          <a:prstGeom prst="rect">
            <a:avLst/>
          </a:prstGeom>
        </p:spPr>
        <p:txBody>
          <a:bodyPr wrap="square">
            <a:spAutoFit/>
          </a:bodyPr>
          <a:lstStyle/>
          <a:p>
            <a:pPr marL="228600" algn="just">
              <a:lnSpc>
                <a:spcPct val="150000"/>
              </a:lnSpc>
              <a:spcBef>
                <a:spcPts val="1200"/>
              </a:spcBef>
              <a:spcAft>
                <a:spcPts val="0"/>
              </a:spcAft>
            </a:pPr>
            <a:r>
              <a:rPr lang="en-IN" sz="2000" b="1" u="sng" dirty="0">
                <a:latin typeface="Times New Roman" panose="02020603050405020304" pitchFamily="18" charset="0"/>
                <a:ea typeface="Calibri" panose="020F0502020204030204" pitchFamily="34" charset="0"/>
                <a:cs typeface="Times New Roman" panose="02020603050405020304" pitchFamily="18" charset="0"/>
              </a:rPr>
              <a:t>Objective 1: </a:t>
            </a:r>
          </a:p>
          <a:p>
            <a:pPr marL="228600" algn="ctr">
              <a:lnSpc>
                <a:spcPct val="150000"/>
              </a:lnSpc>
              <a:spcBef>
                <a:spcPts val="1200"/>
              </a:spcBef>
              <a:spcAft>
                <a:spcPts val="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To Develop a 3D Printed Myoelectric </a:t>
            </a:r>
            <a:r>
              <a:rPr lang="en-IN" sz="2000" b="1" dirty="0" err="1">
                <a:latin typeface="Times New Roman" panose="02020603050405020304" pitchFamily="18" charset="0"/>
                <a:ea typeface="Calibri" panose="020F0502020204030204" pitchFamily="34" charset="0"/>
                <a:cs typeface="Times New Roman" panose="02020603050405020304" pitchFamily="18" charset="0"/>
              </a:rPr>
              <a:t>Transradial</a:t>
            </a:r>
            <a:r>
              <a:rPr lang="en-IN" sz="2000" b="1" dirty="0">
                <a:latin typeface="Times New Roman" panose="02020603050405020304" pitchFamily="18" charset="0"/>
                <a:ea typeface="Calibri" panose="020F0502020204030204" pitchFamily="34" charset="0"/>
                <a:cs typeface="Times New Roman" panose="02020603050405020304" pitchFamily="18" charset="0"/>
              </a:rPr>
              <a:t> Prosthetic Arm to Control Hand Movements.</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50000"/>
              </a:lnSpc>
              <a:spcAft>
                <a:spcPts val="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This is achieved by utilising myoelectric sensor (muscle sensor), Arduino microcontroller and servo motors to control hand movements.</a:t>
            </a:r>
          </a:p>
        </p:txBody>
      </p:sp>
      <p:sp>
        <p:nvSpPr>
          <p:cNvPr id="7" name="Rectangle 6">
            <a:extLst>
              <a:ext uri="{FF2B5EF4-FFF2-40B4-BE49-F238E27FC236}">
                <a16:creationId xmlns:a16="http://schemas.microsoft.com/office/drawing/2014/main" id="{E42EAF59-1896-4A07-AAB7-1BF8ABF47DAB}"/>
              </a:ext>
            </a:extLst>
          </p:cNvPr>
          <p:cNvSpPr/>
          <p:nvPr/>
        </p:nvSpPr>
        <p:spPr>
          <a:xfrm>
            <a:off x="484760" y="3821394"/>
            <a:ext cx="11222479" cy="1421992"/>
          </a:xfrm>
          <a:prstGeom prst="rect">
            <a:avLst/>
          </a:prstGeom>
        </p:spPr>
        <p:txBody>
          <a:bodyPr wrap="square">
            <a:spAutoFit/>
          </a:bodyPr>
          <a:lstStyle/>
          <a:p>
            <a:pPr algn="just">
              <a:lnSpc>
                <a:spcPct val="150000"/>
              </a:lnSpc>
              <a:spcAft>
                <a:spcPts val="0"/>
              </a:spcAft>
            </a:pPr>
            <a:r>
              <a:rPr lang="en-IN" sz="2000" b="1" u="sng" dirty="0">
                <a:latin typeface="Times New Roman" panose="02020603050405020304" pitchFamily="18" charset="0"/>
                <a:ea typeface="Calibri" panose="020F0502020204030204" pitchFamily="34" charset="0"/>
                <a:cs typeface="Times New Roman" panose="02020603050405020304" pitchFamily="18" charset="0"/>
              </a:rPr>
              <a:t>Objective 2:</a:t>
            </a:r>
          </a:p>
          <a:p>
            <a:pPr algn="ctr">
              <a:lnSpc>
                <a:spcPct val="150000"/>
              </a:lnSpc>
              <a:spcAft>
                <a:spcPts val="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 To Develop a Console Application to Measure the arm dimensions.</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spcAft>
                <a:spcPts val="10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This is achieved by using PyCharm and python applications with </a:t>
            </a:r>
            <a:r>
              <a:rPr lang="en-IN" sz="2000" dirty="0" err="1">
                <a:latin typeface="Times New Roman" panose="02020603050405020304" pitchFamily="18" charset="0"/>
                <a:ea typeface="Calibri" panose="020F0502020204030204" pitchFamily="34" charset="0"/>
                <a:cs typeface="Times New Roman" panose="02020603050405020304" pitchFamily="18" charset="0"/>
              </a:rPr>
              <a:t>Cvzone</a:t>
            </a:r>
            <a:r>
              <a:rPr lang="en-IN" sz="2000" dirty="0">
                <a:latin typeface="Times New Roman" panose="02020603050405020304" pitchFamily="18" charset="0"/>
                <a:ea typeface="Calibri" panose="020F0502020204030204" pitchFamily="34" charset="0"/>
                <a:cs typeface="Times New Roman" panose="02020603050405020304" pitchFamily="18" charset="0"/>
              </a:rPr>
              <a:t> and </a:t>
            </a:r>
            <a:r>
              <a:rPr lang="en-IN" sz="2000" dirty="0" err="1">
                <a:latin typeface="Times New Roman" panose="02020603050405020304" pitchFamily="18" charset="0"/>
                <a:ea typeface="Calibri" panose="020F0502020204030204" pitchFamily="34" charset="0"/>
                <a:cs typeface="Times New Roman" panose="02020603050405020304" pitchFamily="18" charset="0"/>
              </a:rPr>
              <a:t>Kivy</a:t>
            </a:r>
            <a:r>
              <a:rPr lang="en-IN" sz="2000" dirty="0">
                <a:latin typeface="Times New Roman" panose="02020603050405020304" pitchFamily="18" charset="0"/>
                <a:ea typeface="Calibri" panose="020F0502020204030204" pitchFamily="34" charset="0"/>
                <a:cs typeface="Times New Roman" panose="02020603050405020304" pitchFamily="18" charset="0"/>
              </a:rPr>
              <a:t> interpreter.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1722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8" name="Group 21">
            <a:extLst>
              <a:ext uri="{FF2B5EF4-FFF2-40B4-BE49-F238E27FC236}">
                <a16:creationId xmlns:a16="http://schemas.microsoft.com/office/drawing/2014/main" id="{19DFBD03-8314-4110-A8FB-AD433D3D7168}"/>
              </a:ext>
            </a:extLst>
          </p:cNvPr>
          <p:cNvGrpSpPr/>
          <p:nvPr/>
        </p:nvGrpSpPr>
        <p:grpSpPr>
          <a:xfrm>
            <a:off x="3126845" y="268988"/>
            <a:ext cx="4753155" cy="607120"/>
            <a:chOff x="185284" y="0"/>
            <a:chExt cx="2550186" cy="607120"/>
          </a:xfrm>
          <a:scene3d>
            <a:camera prst="orthographicFront"/>
            <a:lightRig rig="threePt" dir="t">
              <a:rot lat="0" lon="0" rev="7500000"/>
            </a:lightRig>
          </a:scene3d>
        </p:grpSpPr>
        <p:sp>
          <p:nvSpPr>
            <p:cNvPr id="39" name="Rounded Rectangle 22">
              <a:extLst>
                <a:ext uri="{FF2B5EF4-FFF2-40B4-BE49-F238E27FC236}">
                  <a16:creationId xmlns:a16="http://schemas.microsoft.com/office/drawing/2014/main" id="{72803497-32C1-40E4-938E-910600797EE4}"/>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34049A21-7F24-4F09-84C7-E99EFDB271D4}"/>
                </a:ext>
              </a:extLst>
            </p:cNvPr>
            <p:cNvSpPr/>
            <p:nvPr/>
          </p:nvSpPr>
          <p:spPr>
            <a:xfrm>
              <a:off x="356530" y="29637"/>
              <a:ext cx="2263232"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just" defTabSz="1600200">
                <a:lnSpc>
                  <a:spcPct val="90000"/>
                </a:lnSpc>
                <a:spcBef>
                  <a:spcPct val="0"/>
                </a:spcBef>
                <a:spcAft>
                  <a:spcPct val="35000"/>
                </a:spcAft>
              </a:pPr>
              <a:r>
                <a:rPr lang="en-US" sz="3600" b="1" dirty="0">
                  <a:latin typeface="Times New Roman" pitchFamily="18" charset="0"/>
                  <a:cs typeface="Times New Roman" pitchFamily="18" charset="0"/>
                </a:rPr>
                <a:t>Problem Objectives</a:t>
              </a:r>
              <a:endParaRPr lang="en-US" sz="3600" b="1" kern="1200" dirty="0">
                <a:latin typeface="Times New Roman" pitchFamily="18" charset="0"/>
                <a:cs typeface="Times New Roman" pitchFamily="18" charset="0"/>
              </a:endParaRPr>
            </a:p>
          </p:txBody>
        </p:sp>
      </p:grpSp>
      <p:grpSp>
        <p:nvGrpSpPr>
          <p:cNvPr id="3" name="Group 21">
            <a:extLst>
              <a:ext uri="{FF2B5EF4-FFF2-40B4-BE49-F238E27FC236}">
                <a16:creationId xmlns:a16="http://schemas.microsoft.com/office/drawing/2014/main" id="{EBE1C4E7-70AC-AF06-2BD8-55EC7D5FB060}"/>
              </a:ext>
            </a:extLst>
          </p:cNvPr>
          <p:cNvGrpSpPr/>
          <p:nvPr/>
        </p:nvGrpSpPr>
        <p:grpSpPr>
          <a:xfrm>
            <a:off x="2531524" y="261102"/>
            <a:ext cx="5547570" cy="607120"/>
            <a:chOff x="512059" y="0"/>
            <a:chExt cx="1834038" cy="607120"/>
          </a:xfrm>
          <a:scene3d>
            <a:camera prst="orthographicFront"/>
            <a:lightRig rig="threePt" dir="t">
              <a:rot lat="0" lon="0" rev="7500000"/>
            </a:lightRig>
          </a:scene3d>
        </p:grpSpPr>
        <p:sp>
          <p:nvSpPr>
            <p:cNvPr id="4" name="Rounded Rectangle 43">
              <a:extLst>
                <a:ext uri="{FF2B5EF4-FFF2-40B4-BE49-F238E27FC236}">
                  <a16:creationId xmlns:a16="http://schemas.microsoft.com/office/drawing/2014/main" id="{1F2CE996-AFC1-6DBF-CB6A-E4F3E0475121}"/>
                </a:ext>
              </a:extLst>
            </p:cNvPr>
            <p:cNvSpPr/>
            <p:nvPr/>
          </p:nvSpPr>
          <p:spPr>
            <a:xfrm>
              <a:off x="548297" y="0"/>
              <a:ext cx="1770724"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1E535803-DA72-05D1-AFF2-97025BBAC3AB}"/>
                </a:ext>
              </a:extLst>
            </p:cNvPr>
            <p:cNvSpPr/>
            <p:nvPr/>
          </p:nvSpPr>
          <p:spPr>
            <a:xfrm>
              <a:off x="512059" y="29637"/>
              <a:ext cx="1834038"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latin typeface="Times New Roman" pitchFamily="18" charset="0"/>
                  <a:cs typeface="Times New Roman" pitchFamily="18" charset="0"/>
                </a:rPr>
                <a:t>Hardware and Software</a:t>
              </a:r>
              <a:endParaRPr lang="en-US" sz="3600" b="1" kern="1200" dirty="0">
                <a:latin typeface="Times New Roman" pitchFamily="18" charset="0"/>
                <a:cs typeface="Times New Roman" pitchFamily="18" charset="0"/>
              </a:endParaRPr>
            </a:p>
          </p:txBody>
        </p:sp>
      </p:grpSp>
      <p:graphicFrame>
        <p:nvGraphicFramePr>
          <p:cNvPr id="5" name="Table 4">
            <a:extLst>
              <a:ext uri="{FF2B5EF4-FFF2-40B4-BE49-F238E27FC236}">
                <a16:creationId xmlns:a16="http://schemas.microsoft.com/office/drawing/2014/main" id="{15F7E242-DF7D-8A34-542D-E41AD0561861}"/>
              </a:ext>
            </a:extLst>
          </p:cNvPr>
          <p:cNvGraphicFramePr>
            <a:graphicFrameLocks noGrp="1"/>
          </p:cNvGraphicFramePr>
          <p:nvPr>
            <p:extLst>
              <p:ext uri="{D42A27DB-BD31-4B8C-83A1-F6EECF244321}">
                <p14:modId xmlns:p14="http://schemas.microsoft.com/office/powerpoint/2010/main" val="118615428"/>
              </p:ext>
            </p:extLst>
          </p:nvPr>
        </p:nvGraphicFramePr>
        <p:xfrm>
          <a:off x="518445" y="1071840"/>
          <a:ext cx="10925735" cy="5196282"/>
        </p:xfrm>
        <a:graphic>
          <a:graphicData uri="http://schemas.openxmlformats.org/drawingml/2006/table">
            <a:tbl>
              <a:tblPr firstRow="1" bandRow="1">
                <a:tableStyleId>{5C22544A-7EE6-4342-B048-85BDC9FD1C3A}</a:tableStyleId>
              </a:tblPr>
              <a:tblGrid>
                <a:gridCol w="2178557">
                  <a:extLst>
                    <a:ext uri="{9D8B030D-6E8A-4147-A177-3AD203B41FA5}">
                      <a16:colId xmlns:a16="http://schemas.microsoft.com/office/drawing/2014/main" val="20000"/>
                    </a:ext>
                  </a:extLst>
                </a:gridCol>
                <a:gridCol w="2303254">
                  <a:extLst>
                    <a:ext uri="{9D8B030D-6E8A-4147-A177-3AD203B41FA5}">
                      <a16:colId xmlns:a16="http://schemas.microsoft.com/office/drawing/2014/main" val="20001"/>
                    </a:ext>
                  </a:extLst>
                </a:gridCol>
                <a:gridCol w="2105500">
                  <a:extLst>
                    <a:ext uri="{9D8B030D-6E8A-4147-A177-3AD203B41FA5}">
                      <a16:colId xmlns:a16="http://schemas.microsoft.com/office/drawing/2014/main" val="1373703564"/>
                    </a:ext>
                  </a:extLst>
                </a:gridCol>
                <a:gridCol w="2169212">
                  <a:extLst>
                    <a:ext uri="{9D8B030D-6E8A-4147-A177-3AD203B41FA5}">
                      <a16:colId xmlns:a16="http://schemas.microsoft.com/office/drawing/2014/main" val="20002"/>
                    </a:ext>
                  </a:extLst>
                </a:gridCol>
                <a:gridCol w="2169212">
                  <a:extLst>
                    <a:ext uri="{9D8B030D-6E8A-4147-A177-3AD203B41FA5}">
                      <a16:colId xmlns:a16="http://schemas.microsoft.com/office/drawing/2014/main" val="889445334"/>
                    </a:ext>
                  </a:extLst>
                </a:gridCol>
              </a:tblGrid>
              <a:tr h="405047">
                <a:tc gridSpan="5">
                  <a:txBody>
                    <a:bodyPr/>
                    <a:lstStyle/>
                    <a:p>
                      <a:pPr algn="ctr"/>
                      <a:r>
                        <a:rPr lang="en-US" sz="2400" b="1" dirty="0">
                          <a:latin typeface="Times New Roman" pitchFamily="18" charset="0"/>
                          <a:cs typeface="Times New Roman" pitchFamily="18" charset="0"/>
                        </a:rPr>
                        <a:t>Software</a:t>
                      </a:r>
                      <a:endParaRPr lang="en-US" sz="24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endParaRPr lang="en-IN"/>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pPr algn="ct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5670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PyCharm community edition 2023.1.1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latin typeface="Times New Roman" pitchFamily="18" charset="0"/>
                          <a:cs typeface="Times New Roman" pitchFamily="18" charset="0"/>
                        </a:rPr>
                        <a:t>Python 3.7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err="1">
                          <a:latin typeface="Times New Roman" pitchFamily="18" charset="0"/>
                          <a:cs typeface="Times New Roman" pitchFamily="18" charset="0"/>
                        </a:rPr>
                        <a:t>Comcol</a:t>
                      </a:r>
                      <a:r>
                        <a:rPr lang="en-GB" sz="1800" dirty="0">
                          <a:latin typeface="Times New Roman" pitchFamily="18" charset="0"/>
                          <a:cs typeface="Times New Roman" pitchFamily="18" charset="0"/>
                        </a:rPr>
                        <a:t> </a:t>
                      </a:r>
                      <a:r>
                        <a:rPr lang="en-GB" sz="1800" dirty="0" err="1">
                          <a:latin typeface="Times New Roman" pitchFamily="18" charset="0"/>
                          <a:cs typeface="Times New Roman" pitchFamily="18" charset="0"/>
                        </a:rPr>
                        <a:t>multiphysics</a:t>
                      </a:r>
                      <a:endParaRPr lang="en-GB" sz="1800"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latin typeface="Times New Roman" pitchFamily="18" charset="0"/>
                          <a:cs typeface="Times New Roman" pitchFamily="18" charset="0"/>
                        </a:rPr>
                        <a:t>Arduino IDE</a:t>
                      </a:r>
                      <a:endParaRPr lang="en-US" sz="1800"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latin typeface="Times New Roman" pitchFamily="18" charset="0"/>
                          <a:cs typeface="Times New Roman" pitchFamily="18" charset="0"/>
                        </a:rPr>
                        <a:t>Kivy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569162">
                <a:tc>
                  <a:txBody>
                    <a:bodyPr/>
                    <a:lstStyle/>
                    <a:p>
                      <a:pPr algn="l"/>
                      <a:endParaRPr lang="en-GB"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18092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itchFamily="18" charset="0"/>
                          <a:cs typeface="Times New Roman" pitchFamily="18" charset="0"/>
                        </a:rPr>
                        <a:t>PyCharm community edition 2023.1.1: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Times New Roman" pitchFamily="18" charset="0"/>
                          <a:cs typeface="Times New Roman" pitchFamily="18" charset="0"/>
                        </a:rPr>
                        <a:t>Language used:  Python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Interpreter: </a:t>
                      </a:r>
                      <a:r>
                        <a:rPr lang="en-GB" sz="1600" dirty="0" err="1">
                          <a:latin typeface="Times New Roman" pitchFamily="18" charset="0"/>
                          <a:cs typeface="Times New Roman" pitchFamily="18" charset="0"/>
                        </a:rPr>
                        <a:t>CVzone</a:t>
                      </a:r>
                      <a:endParaRPr lang="en-GB" sz="16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Mediapipe</a:t>
                      </a:r>
                      <a:endParaRPr lang="en-GB" sz="1600" dirty="0">
                        <a:latin typeface="Times New Roman" pitchFamily="18"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numpy</a:t>
                      </a:r>
                      <a:endParaRPr lang="en-GB" sz="16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itchFamily="18" charset="0"/>
                          <a:cs typeface="Times New Roman" pitchFamily="18" charset="0"/>
                        </a:rPr>
                        <a:t>Python 3.7: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Times New Roman" pitchFamily="18" charset="0"/>
                          <a:cs typeface="Times New Roman" pitchFamily="18" charset="0"/>
                        </a:rPr>
                        <a:t>Language used:  Python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 to create a </a:t>
                      </a:r>
                      <a:r>
                        <a:rPr lang="en-US" sz="1600" b="0" dirty="0">
                          <a:latin typeface="Times New Roman" pitchFamily="18" charset="0"/>
                          <a:cs typeface="Times New Roman" pitchFamily="18" charset="0"/>
                        </a:rPr>
                        <a:t>data handling, optimizations for script compilation and garbage collection, and faster asynchronous I/O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dirty="0" err="1">
                          <a:latin typeface="Times New Roman" pitchFamily="18" charset="0"/>
                          <a:cs typeface="Times New Roman" pitchFamily="18" charset="0"/>
                        </a:rPr>
                        <a:t>Comcol</a:t>
                      </a:r>
                      <a:r>
                        <a:rPr lang="en-GB" sz="1600" b="1" dirty="0">
                          <a:latin typeface="Times New Roman" pitchFamily="18" charset="0"/>
                          <a:cs typeface="Times New Roman" pitchFamily="18" charset="0"/>
                        </a:rPr>
                        <a:t> Multiphysics 5.6: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Times New Roman" pitchFamily="18" charset="0"/>
                          <a:cs typeface="Times New Roman" pitchFamily="18" charset="0"/>
                        </a:rPr>
                        <a:t>Used finite element analysis software that allows users to model and simulate physical processes.</a:t>
                      </a:r>
                      <a:endParaRPr lang="en-GB" sz="1600" b="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GB" sz="1600" b="1" dirty="0">
                          <a:latin typeface="Times New Roman" pitchFamily="18" charset="0"/>
                          <a:cs typeface="Times New Roman" pitchFamily="18" charset="0"/>
                        </a:rPr>
                        <a:t>Arduino IDE:</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Language used</a:t>
                      </a:r>
                      <a:r>
                        <a:rPr lang="en-GB" sz="1600" baseline="0" dirty="0">
                          <a:latin typeface="Times New Roman" pitchFamily="18" charset="0"/>
                          <a:cs typeface="Times New Roman" pitchFamily="18" charset="0"/>
                        </a:rPr>
                        <a:t> : C</a:t>
                      </a:r>
                      <a:endParaRPr lang="en-GB" sz="1600" dirty="0">
                        <a:latin typeface="Times New Roman" pitchFamily="18" charset="0"/>
                        <a:cs typeface="Times New Roman" pitchFamily="18" charset="0"/>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600" b="0" dirty="0">
                          <a:latin typeface="Times New Roman" pitchFamily="18" charset="0"/>
                          <a:cs typeface="Times New Roman" pitchFamily="18" charset="0"/>
                        </a:rPr>
                        <a:t>Arduino Software (IDE) - contains a text editor for writing code, a message area, a text console, a toolbar with buttons for common functions and a series of menus.</a:t>
                      </a: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GB" sz="1600" b="1" baseline="0" dirty="0" err="1">
                          <a:latin typeface="Times New Roman" pitchFamily="18" charset="0"/>
                          <a:cs typeface="Times New Roman" pitchFamily="18" charset="0"/>
                        </a:rPr>
                        <a:t>Kivy</a:t>
                      </a:r>
                      <a:r>
                        <a:rPr lang="en-GB" sz="1600" b="1" baseline="0" dirty="0">
                          <a:latin typeface="Times New Roman" pitchFamily="18" charset="0"/>
                          <a:cs typeface="Times New Roman" pitchFamily="18" charset="0"/>
                        </a:rPr>
                        <a:t>:</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600" b="0" baseline="0" dirty="0" err="1">
                          <a:latin typeface="Times New Roman" pitchFamily="18" charset="0"/>
                          <a:cs typeface="Times New Roman" pitchFamily="18" charset="0"/>
                        </a:rPr>
                        <a:t>Kivy</a:t>
                      </a:r>
                      <a:r>
                        <a:rPr lang="en-US" sz="1600" b="0" baseline="0" dirty="0">
                          <a:latin typeface="Times New Roman" pitchFamily="18" charset="0"/>
                          <a:cs typeface="Times New Roman" pitchFamily="18" charset="0"/>
                        </a:rPr>
                        <a:t> is an open-source software for rapid development of applications  for Linux/OSX/Windows/Android/iOS</a:t>
                      </a:r>
                      <a:endParaRPr lang="en-GB" sz="1600" b="0" baseline="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ED5D1D36-2EF4-67FB-078E-1E54E0056BF1}"/>
              </a:ext>
            </a:extLst>
          </p:cNvPr>
          <p:cNvPicPr>
            <a:picLocks noChangeAspect="1"/>
          </p:cNvPicPr>
          <p:nvPr/>
        </p:nvPicPr>
        <p:blipFill>
          <a:blip r:embed="rId8"/>
          <a:stretch>
            <a:fillRect/>
          </a:stretch>
        </p:blipFill>
        <p:spPr>
          <a:xfrm>
            <a:off x="615412" y="2244880"/>
            <a:ext cx="1974476" cy="1453255"/>
          </a:xfrm>
          <a:prstGeom prst="rect">
            <a:avLst/>
          </a:prstGeom>
        </p:spPr>
      </p:pic>
      <p:pic>
        <p:nvPicPr>
          <p:cNvPr id="24" name="Picture 23">
            <a:extLst>
              <a:ext uri="{FF2B5EF4-FFF2-40B4-BE49-F238E27FC236}">
                <a16:creationId xmlns:a16="http://schemas.microsoft.com/office/drawing/2014/main" id="{B4D70956-9086-1835-3E1C-A61E89487BAB}"/>
              </a:ext>
            </a:extLst>
          </p:cNvPr>
          <p:cNvPicPr>
            <a:picLocks noChangeAspect="1"/>
          </p:cNvPicPr>
          <p:nvPr/>
        </p:nvPicPr>
        <p:blipFill>
          <a:blip r:embed="rId9"/>
          <a:stretch>
            <a:fillRect/>
          </a:stretch>
        </p:blipFill>
        <p:spPr>
          <a:xfrm>
            <a:off x="3126845" y="2216726"/>
            <a:ext cx="1568484" cy="1453255"/>
          </a:xfrm>
          <a:prstGeom prst="rect">
            <a:avLst/>
          </a:prstGeom>
        </p:spPr>
      </p:pic>
      <p:pic>
        <p:nvPicPr>
          <p:cNvPr id="25" name="Picture 24">
            <a:extLst>
              <a:ext uri="{FF2B5EF4-FFF2-40B4-BE49-F238E27FC236}">
                <a16:creationId xmlns:a16="http://schemas.microsoft.com/office/drawing/2014/main" id="{1025EFDB-6BDA-F46D-1087-FE9CB62C0870}"/>
              </a:ext>
            </a:extLst>
          </p:cNvPr>
          <p:cNvPicPr>
            <a:picLocks noChangeAspect="1"/>
          </p:cNvPicPr>
          <p:nvPr/>
        </p:nvPicPr>
        <p:blipFill>
          <a:blip r:embed="rId10"/>
          <a:stretch>
            <a:fillRect/>
          </a:stretch>
        </p:blipFill>
        <p:spPr>
          <a:xfrm>
            <a:off x="7340667" y="2229340"/>
            <a:ext cx="1676059" cy="1468795"/>
          </a:xfrm>
          <a:prstGeom prst="rect">
            <a:avLst/>
          </a:prstGeom>
        </p:spPr>
      </p:pic>
      <p:pic>
        <p:nvPicPr>
          <p:cNvPr id="16" name="Picture 15">
            <a:extLst>
              <a:ext uri="{FF2B5EF4-FFF2-40B4-BE49-F238E27FC236}">
                <a16:creationId xmlns:a16="http://schemas.microsoft.com/office/drawing/2014/main" id="{1D519BF6-5971-A8ED-E4EE-7DC3F89BDC7F}"/>
              </a:ext>
            </a:extLst>
          </p:cNvPr>
          <p:cNvPicPr>
            <a:picLocks noChangeAspect="1"/>
          </p:cNvPicPr>
          <p:nvPr/>
        </p:nvPicPr>
        <p:blipFill>
          <a:blip r:embed="rId11"/>
          <a:stretch>
            <a:fillRect/>
          </a:stretch>
        </p:blipFill>
        <p:spPr>
          <a:xfrm>
            <a:off x="5102305" y="2244880"/>
            <a:ext cx="1963359" cy="1330276"/>
          </a:xfrm>
          <a:prstGeom prst="rect">
            <a:avLst/>
          </a:prstGeom>
        </p:spPr>
      </p:pic>
      <p:pic>
        <p:nvPicPr>
          <p:cNvPr id="17" name="Picture 16">
            <a:extLst>
              <a:ext uri="{FF2B5EF4-FFF2-40B4-BE49-F238E27FC236}">
                <a16:creationId xmlns:a16="http://schemas.microsoft.com/office/drawing/2014/main" id="{FE62D846-E936-0BCA-8F59-B027ECD5F678}"/>
              </a:ext>
            </a:extLst>
          </p:cNvPr>
          <p:cNvPicPr>
            <a:picLocks noChangeAspect="1"/>
          </p:cNvPicPr>
          <p:nvPr/>
        </p:nvPicPr>
        <p:blipFill>
          <a:blip r:embed="rId12"/>
          <a:stretch>
            <a:fillRect/>
          </a:stretch>
        </p:blipFill>
        <p:spPr>
          <a:xfrm>
            <a:off x="9291729" y="2465355"/>
            <a:ext cx="2124165" cy="1109801"/>
          </a:xfrm>
          <a:prstGeom prst="rect">
            <a:avLst/>
          </a:prstGeom>
        </p:spPr>
      </p:pic>
    </p:spTree>
    <p:extLst>
      <p:ext uri="{BB962C8B-B14F-4D97-AF65-F5344CB8AC3E}">
        <p14:creationId xmlns:p14="http://schemas.microsoft.com/office/powerpoint/2010/main" val="611796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8" name="Group 21">
            <a:extLst>
              <a:ext uri="{FF2B5EF4-FFF2-40B4-BE49-F238E27FC236}">
                <a16:creationId xmlns:a16="http://schemas.microsoft.com/office/drawing/2014/main" id="{19DFBD03-8314-4110-A8FB-AD433D3D7168}"/>
              </a:ext>
            </a:extLst>
          </p:cNvPr>
          <p:cNvGrpSpPr/>
          <p:nvPr/>
        </p:nvGrpSpPr>
        <p:grpSpPr>
          <a:xfrm>
            <a:off x="3126845" y="268988"/>
            <a:ext cx="4753155" cy="607120"/>
            <a:chOff x="185284" y="0"/>
            <a:chExt cx="2550186" cy="607120"/>
          </a:xfrm>
          <a:scene3d>
            <a:camera prst="orthographicFront"/>
            <a:lightRig rig="threePt" dir="t">
              <a:rot lat="0" lon="0" rev="7500000"/>
            </a:lightRig>
          </a:scene3d>
        </p:grpSpPr>
        <p:sp>
          <p:nvSpPr>
            <p:cNvPr id="39" name="Rounded Rectangle 22">
              <a:extLst>
                <a:ext uri="{FF2B5EF4-FFF2-40B4-BE49-F238E27FC236}">
                  <a16:creationId xmlns:a16="http://schemas.microsoft.com/office/drawing/2014/main" id="{72803497-32C1-40E4-938E-910600797EE4}"/>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34049A21-7F24-4F09-84C7-E99EFDB271D4}"/>
                </a:ext>
              </a:extLst>
            </p:cNvPr>
            <p:cNvSpPr/>
            <p:nvPr/>
          </p:nvSpPr>
          <p:spPr>
            <a:xfrm>
              <a:off x="356530" y="29637"/>
              <a:ext cx="2263232"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just" defTabSz="1600200">
                <a:lnSpc>
                  <a:spcPct val="90000"/>
                </a:lnSpc>
                <a:spcBef>
                  <a:spcPct val="0"/>
                </a:spcBef>
                <a:spcAft>
                  <a:spcPct val="35000"/>
                </a:spcAft>
              </a:pPr>
              <a:r>
                <a:rPr lang="en-US" sz="3600" b="1" dirty="0">
                  <a:latin typeface="Times New Roman" pitchFamily="18" charset="0"/>
                  <a:cs typeface="Times New Roman" pitchFamily="18" charset="0"/>
                </a:rPr>
                <a:t>Problem Objectives</a:t>
              </a:r>
              <a:endParaRPr lang="en-US" sz="3600" b="1" kern="1200" dirty="0">
                <a:latin typeface="Times New Roman" pitchFamily="18" charset="0"/>
                <a:cs typeface="Times New Roman" pitchFamily="18" charset="0"/>
              </a:endParaRPr>
            </a:p>
          </p:txBody>
        </p:sp>
      </p:grpSp>
      <p:grpSp>
        <p:nvGrpSpPr>
          <p:cNvPr id="3" name="Group 21">
            <a:extLst>
              <a:ext uri="{FF2B5EF4-FFF2-40B4-BE49-F238E27FC236}">
                <a16:creationId xmlns:a16="http://schemas.microsoft.com/office/drawing/2014/main" id="{EBE1C4E7-70AC-AF06-2BD8-55EC7D5FB060}"/>
              </a:ext>
            </a:extLst>
          </p:cNvPr>
          <p:cNvGrpSpPr/>
          <p:nvPr/>
        </p:nvGrpSpPr>
        <p:grpSpPr>
          <a:xfrm>
            <a:off x="2531524" y="261102"/>
            <a:ext cx="5547570" cy="607120"/>
            <a:chOff x="512059" y="0"/>
            <a:chExt cx="1834038" cy="607120"/>
          </a:xfrm>
          <a:scene3d>
            <a:camera prst="orthographicFront"/>
            <a:lightRig rig="threePt" dir="t">
              <a:rot lat="0" lon="0" rev="7500000"/>
            </a:lightRig>
          </a:scene3d>
        </p:grpSpPr>
        <p:sp>
          <p:nvSpPr>
            <p:cNvPr id="4" name="Rounded Rectangle 43">
              <a:extLst>
                <a:ext uri="{FF2B5EF4-FFF2-40B4-BE49-F238E27FC236}">
                  <a16:creationId xmlns:a16="http://schemas.microsoft.com/office/drawing/2014/main" id="{1F2CE996-AFC1-6DBF-CB6A-E4F3E0475121}"/>
                </a:ext>
              </a:extLst>
            </p:cNvPr>
            <p:cNvSpPr/>
            <p:nvPr/>
          </p:nvSpPr>
          <p:spPr>
            <a:xfrm>
              <a:off x="548297" y="0"/>
              <a:ext cx="1770724"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1E535803-DA72-05D1-AFF2-97025BBAC3AB}"/>
                </a:ext>
              </a:extLst>
            </p:cNvPr>
            <p:cNvSpPr/>
            <p:nvPr/>
          </p:nvSpPr>
          <p:spPr>
            <a:xfrm>
              <a:off x="512059" y="29637"/>
              <a:ext cx="1834038"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latin typeface="Times New Roman" pitchFamily="18" charset="0"/>
                  <a:cs typeface="Times New Roman" pitchFamily="18" charset="0"/>
                </a:rPr>
                <a:t>Hardware and Software</a:t>
              </a:r>
              <a:endParaRPr lang="en-US" sz="3600" b="1" kern="1200" dirty="0">
                <a:latin typeface="Times New Roman" pitchFamily="18" charset="0"/>
                <a:cs typeface="Times New Roman" pitchFamily="18" charset="0"/>
              </a:endParaRPr>
            </a:p>
          </p:txBody>
        </p:sp>
      </p:grpSp>
      <p:graphicFrame>
        <p:nvGraphicFramePr>
          <p:cNvPr id="15" name="Table 14">
            <a:extLst>
              <a:ext uri="{FF2B5EF4-FFF2-40B4-BE49-F238E27FC236}">
                <a16:creationId xmlns:a16="http://schemas.microsoft.com/office/drawing/2014/main" id="{20DBF972-9FE7-6EC8-F0E9-40E8310B12E1}"/>
              </a:ext>
            </a:extLst>
          </p:cNvPr>
          <p:cNvGraphicFramePr>
            <a:graphicFrameLocks noGrp="1"/>
          </p:cNvGraphicFramePr>
          <p:nvPr>
            <p:extLst>
              <p:ext uri="{D42A27DB-BD31-4B8C-83A1-F6EECF244321}">
                <p14:modId xmlns:p14="http://schemas.microsoft.com/office/powerpoint/2010/main" val="2879426050"/>
              </p:ext>
            </p:extLst>
          </p:nvPr>
        </p:nvGraphicFramePr>
        <p:xfrm>
          <a:off x="177219" y="1060247"/>
          <a:ext cx="11803086" cy="5118735"/>
        </p:xfrm>
        <a:graphic>
          <a:graphicData uri="http://schemas.openxmlformats.org/drawingml/2006/table">
            <a:tbl>
              <a:tblPr firstRow="1" bandRow="1">
                <a:tableStyleId>{5C22544A-7EE6-4342-B048-85BDC9FD1C3A}</a:tableStyleId>
              </a:tblPr>
              <a:tblGrid>
                <a:gridCol w="2045260">
                  <a:extLst>
                    <a:ext uri="{9D8B030D-6E8A-4147-A177-3AD203B41FA5}">
                      <a16:colId xmlns:a16="http://schemas.microsoft.com/office/drawing/2014/main" val="20000"/>
                    </a:ext>
                  </a:extLst>
                </a:gridCol>
                <a:gridCol w="1625251">
                  <a:extLst>
                    <a:ext uri="{9D8B030D-6E8A-4147-A177-3AD203B41FA5}">
                      <a16:colId xmlns:a16="http://schemas.microsoft.com/office/drawing/2014/main" val="20001"/>
                    </a:ext>
                  </a:extLst>
                </a:gridCol>
                <a:gridCol w="1917431">
                  <a:extLst>
                    <a:ext uri="{9D8B030D-6E8A-4147-A177-3AD203B41FA5}">
                      <a16:colId xmlns:a16="http://schemas.microsoft.com/office/drawing/2014/main" val="20003"/>
                    </a:ext>
                  </a:extLst>
                </a:gridCol>
                <a:gridCol w="2148506">
                  <a:extLst>
                    <a:ext uri="{9D8B030D-6E8A-4147-A177-3AD203B41FA5}">
                      <a16:colId xmlns:a16="http://schemas.microsoft.com/office/drawing/2014/main" val="20004"/>
                    </a:ext>
                  </a:extLst>
                </a:gridCol>
                <a:gridCol w="1848898">
                  <a:extLst>
                    <a:ext uri="{9D8B030D-6E8A-4147-A177-3AD203B41FA5}">
                      <a16:colId xmlns:a16="http://schemas.microsoft.com/office/drawing/2014/main" val="20005"/>
                    </a:ext>
                  </a:extLst>
                </a:gridCol>
                <a:gridCol w="2217740">
                  <a:extLst>
                    <a:ext uri="{9D8B030D-6E8A-4147-A177-3AD203B41FA5}">
                      <a16:colId xmlns:a16="http://schemas.microsoft.com/office/drawing/2014/main" val="659228785"/>
                    </a:ext>
                  </a:extLst>
                </a:gridCol>
              </a:tblGrid>
              <a:tr h="323850">
                <a:tc gridSpan="6">
                  <a:txBody>
                    <a:bodyPr/>
                    <a:lstStyle/>
                    <a:p>
                      <a:pPr algn="ctr"/>
                      <a:r>
                        <a:rPr lang="en-GB" sz="2400" dirty="0">
                          <a:latin typeface="Times New Roman" pitchFamily="18" charset="0"/>
                          <a:cs typeface="Times New Roman" pitchFamily="18" charset="0"/>
                        </a:rPr>
                        <a:t>Hardware</a:t>
                      </a:r>
                      <a:endParaRPr lang="en-US" sz="2400" dirty="0">
                        <a:latin typeface="Times New Roman" pitchFamily="18" charset="0"/>
                        <a:cs typeface="Times New Roman" pitchFamily="18" charset="0"/>
                      </a:endParaRPr>
                    </a:p>
                  </a:txBody>
                  <a:tcPr/>
                </a:tc>
                <a:tc hMerge="1">
                  <a:txBody>
                    <a:bodyPr/>
                    <a:lstStyle/>
                    <a:p>
                      <a:pPr algn="ctr"/>
                      <a:endParaRPr lang="en-US" sz="2400" dirty="0">
                        <a:latin typeface="Times New Roman" pitchFamily="18" charset="0"/>
                        <a:cs typeface="Times New Roman" pitchFamily="18" charset="0"/>
                      </a:endParaRPr>
                    </a:p>
                  </a:txBody>
                  <a:tcPr/>
                </a:tc>
                <a:tc hMerge="1">
                  <a:txBody>
                    <a:bodyPr/>
                    <a:lstStyle/>
                    <a:p>
                      <a:pPr algn="ctr"/>
                      <a:endParaRPr lang="en-US" sz="2400" dirty="0">
                        <a:latin typeface="Times New Roman" pitchFamily="18" charset="0"/>
                        <a:cs typeface="Times New Roman" pitchFamily="18" charset="0"/>
                      </a:endParaRPr>
                    </a:p>
                  </a:txBody>
                  <a:tcPr/>
                </a:tc>
                <a:tc hMerge="1">
                  <a:txBody>
                    <a:bodyPr/>
                    <a:lstStyle/>
                    <a:p>
                      <a:pPr algn="ctr"/>
                      <a:endParaRPr lang="en-US" sz="2400" dirty="0">
                        <a:latin typeface="Times New Roman" pitchFamily="18" charset="0"/>
                        <a:cs typeface="Times New Roman" pitchFamily="18" charset="0"/>
                      </a:endParaRPr>
                    </a:p>
                  </a:txBody>
                  <a:tcPr/>
                </a:tc>
                <a:tc hMerge="1">
                  <a:txBody>
                    <a:bodyPr/>
                    <a:lstStyle/>
                    <a:p>
                      <a:pPr algn="ctr"/>
                      <a:endParaRPr lang="en-US" sz="2400" dirty="0">
                        <a:latin typeface="Times New Roman" pitchFamily="18" charset="0"/>
                        <a:cs typeface="Times New Roman" pitchFamily="18" charset="0"/>
                      </a:endParaRPr>
                    </a:p>
                  </a:txBody>
                  <a:tcPr/>
                </a:tc>
                <a:tc hMerge="1">
                  <a:txBody>
                    <a:bodyPr/>
                    <a:lstStyle/>
                    <a:p>
                      <a:pPr algn="ct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1064895">
                <a:tc>
                  <a:txBody>
                    <a:bodyPr/>
                    <a:lstStyle/>
                    <a:p>
                      <a:pPr algn="ctr"/>
                      <a:r>
                        <a:rPr lang="en-GB" sz="1800" dirty="0">
                          <a:latin typeface="Times New Roman" pitchFamily="18" charset="0"/>
                          <a:cs typeface="Times New Roman" pitchFamily="18" charset="0"/>
                        </a:rPr>
                        <a:t>Microcontroller </a:t>
                      </a:r>
                    </a:p>
                    <a:p>
                      <a:pPr algn="ctr"/>
                      <a:r>
                        <a:rPr lang="en-GB" sz="1800" dirty="0">
                          <a:latin typeface="Times New Roman" pitchFamily="18" charset="0"/>
                          <a:cs typeface="Times New Roman" pitchFamily="18" charset="0"/>
                        </a:rPr>
                        <a:t>(Arduino Nano</a:t>
                      </a:r>
                      <a:r>
                        <a:rPr lang="en-GB" sz="1800" baseline="0" dirty="0">
                          <a:latin typeface="Times New Roman" pitchFamily="18" charset="0"/>
                          <a:cs typeface="Times New Roman" pitchFamily="18" charset="0"/>
                        </a:rPr>
                        <a:t>):</a:t>
                      </a:r>
                    </a:p>
                    <a:p>
                      <a:pPr algn="ctr"/>
                      <a:r>
                        <a:rPr lang="en-GB" sz="1800" baseline="0" dirty="0">
                          <a:latin typeface="Times New Roman" pitchFamily="18" charset="0"/>
                          <a:cs typeface="Times New Roman" pitchFamily="18" charset="0"/>
                        </a:rPr>
                        <a:t> 01 Quantity</a:t>
                      </a:r>
                      <a:endParaRPr lang="en-US" sz="18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dirty="0">
                          <a:latin typeface="Times New Roman" pitchFamily="18" charset="0"/>
                          <a:cs typeface="Times New Roman" pitchFamily="18" charset="0"/>
                        </a:rPr>
                        <a:t>Servo Motor:</a:t>
                      </a:r>
                      <a:endParaRPr lang="en-GB" sz="1800" baseline="0"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GB" sz="1800" baseline="0" dirty="0">
                          <a:latin typeface="Times New Roman" pitchFamily="18" charset="0"/>
                          <a:cs typeface="Times New Roman" pitchFamily="18" charset="0"/>
                        </a:rPr>
                        <a:t>06 Quality</a:t>
                      </a:r>
                      <a:endParaRPr lang="en-GB" sz="1800" dirty="0">
                        <a:latin typeface="Times New Roman" pitchFamily="18" charset="0"/>
                        <a:cs typeface="Times New Roman" pitchFamily="18" charset="0"/>
                      </a:endParaRPr>
                    </a:p>
                  </a:txBody>
                  <a:tcPr/>
                </a:tc>
                <a:tc>
                  <a:txBody>
                    <a:bodyPr/>
                    <a:lstStyle/>
                    <a:p>
                      <a:pPr algn="ctr"/>
                      <a:r>
                        <a:rPr lang="en-GB" sz="1800">
                          <a:latin typeface="Times New Roman" pitchFamily="18" charset="0"/>
                          <a:cs typeface="Times New Roman" pitchFamily="18" charset="0"/>
                        </a:rPr>
                        <a:t>3D Printed Prosthetic Arm</a:t>
                      </a:r>
                      <a:endParaRPr lang="en-US" sz="18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Muscle </a:t>
                      </a:r>
                      <a:r>
                        <a:rPr lang="en-US" sz="1800" dirty="0" err="1">
                          <a:latin typeface="Times New Roman" pitchFamily="18" charset="0"/>
                          <a:cs typeface="Times New Roman" pitchFamily="18" charset="0"/>
                        </a:rPr>
                        <a:t>BioAmp</a:t>
                      </a:r>
                      <a:r>
                        <a:rPr lang="en-US" sz="1800" dirty="0">
                          <a:latin typeface="Times New Roman" pitchFamily="18" charset="0"/>
                          <a:cs typeface="Times New Roman" pitchFamily="18" charset="0"/>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01 </a:t>
                      </a:r>
                      <a:r>
                        <a:rPr lang="en-GB" sz="1800" baseline="0" dirty="0">
                          <a:latin typeface="Times New Roman" pitchFamily="18" charset="0"/>
                          <a:cs typeface="Times New Roman" pitchFamily="18" charset="0"/>
                        </a:rPr>
                        <a:t>Quality</a:t>
                      </a:r>
                      <a:endParaRPr lang="en-US" sz="18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dirty="0">
                          <a:latin typeface="Times New Roman" pitchFamily="18" charset="0"/>
                          <a:cs typeface="Times New Roman" pitchFamily="18" charset="0"/>
                        </a:rPr>
                        <a:t>batteries (</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170 </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mAh</a:t>
                      </a:r>
                      <a:r>
                        <a:rPr lang="en-GB" sz="1800" baseline="0" dirty="0">
                          <a:latin typeface="Times New Roman" pitchFamily="18" charset="0"/>
                          <a:cs typeface="Times New Roman" pitchFamily="18" charset="0"/>
                        </a:rPr>
                        <a:t>): 02 Quality</a:t>
                      </a:r>
                      <a:endParaRPr lang="en-US" sz="18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Material Identified for 3D printing</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20030">
                <a:tc>
                  <a:txBody>
                    <a:bodyPr/>
                    <a:lstStyle/>
                    <a:p>
                      <a:pPr algn="l"/>
                      <a:endParaRPr lang="en-GB"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600" b="1" dirty="0">
                          <a:latin typeface="Times New Roman" pitchFamily="18" charset="0"/>
                          <a:cs typeface="Times New Roman" pitchFamily="18" charset="0"/>
                        </a:rPr>
                        <a:t>ATmega328:</a:t>
                      </a:r>
                    </a:p>
                    <a:p>
                      <a:pPr marL="0" marR="0" indent="0" algn="l"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Operation Voltage: 5V</a:t>
                      </a:r>
                    </a:p>
                    <a:p>
                      <a:pPr marL="0" marR="0" indent="0" algn="l"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Current: 20-50mA</a:t>
                      </a:r>
                    </a:p>
                    <a:p>
                      <a:pPr marL="0" marR="0" indent="0" algn="l"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Pins:</a:t>
                      </a:r>
                      <a:r>
                        <a:rPr lang="it-IT" sz="1600" baseline="0" dirty="0">
                          <a:latin typeface="Times New Roman" pitchFamily="18" charset="0"/>
                          <a:cs typeface="Times New Roman" pitchFamily="18" charset="0"/>
                        </a:rPr>
                        <a:t> Analog Input Pins (8), PWM Digital I/O Pins (14)</a:t>
                      </a:r>
                      <a:endParaRPr lang="it-IT" sz="1600"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SRAM:</a:t>
                      </a:r>
                      <a:r>
                        <a:rPr lang="it-IT" sz="1600" baseline="0" dirty="0">
                          <a:latin typeface="Times New Roman" pitchFamily="18" charset="0"/>
                          <a:cs typeface="Times New Roman" pitchFamily="18" charset="0"/>
                        </a:rPr>
                        <a:t> </a:t>
                      </a:r>
                      <a:r>
                        <a:rPr lang="it-IT" sz="1600" dirty="0">
                          <a:latin typeface="Times New Roman" pitchFamily="18" charset="0"/>
                          <a:cs typeface="Times New Roman" pitchFamily="18" charset="0"/>
                        </a:rPr>
                        <a:t>2 KB</a:t>
                      </a:r>
                    </a:p>
                    <a:p>
                      <a:pPr marL="0" marR="0" indent="0" algn="l"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EEPROM</a:t>
                      </a:r>
                      <a:r>
                        <a:rPr lang="it-IT" sz="1600" baseline="0" dirty="0">
                          <a:latin typeface="Times New Roman" pitchFamily="18" charset="0"/>
                          <a:cs typeface="Times New Roman" pitchFamily="18" charset="0"/>
                        </a:rPr>
                        <a:t>: 1 </a:t>
                      </a:r>
                      <a:r>
                        <a:rPr lang="it-IT" sz="1600" dirty="0">
                          <a:latin typeface="Times New Roman" pitchFamily="18" charset="0"/>
                          <a:cs typeface="Times New Roman" pitchFamily="18" charset="0"/>
                        </a:rPr>
                        <a:t>KB.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itchFamily="18" charset="0"/>
                          <a:cs typeface="Times New Roman" pitchFamily="18" charset="0"/>
                        </a:rPr>
                        <a:t>Tower Pro MG995 </a:t>
                      </a:r>
                      <a:r>
                        <a:rPr lang="en-US" sz="1600" b="1" dirty="0" err="1">
                          <a:latin typeface="Times New Roman" pitchFamily="18" charset="0"/>
                          <a:cs typeface="Times New Roman" pitchFamily="18" charset="0"/>
                        </a:rPr>
                        <a:t>digi</a:t>
                      </a:r>
                      <a:r>
                        <a:rPr lang="en-US" sz="1600" b="1" dirty="0">
                          <a:latin typeface="Times New Roman" pitchFamily="18" charset="0"/>
                          <a:cs typeface="Times New Roman" pitchFamily="18" charset="0"/>
                        </a:rPr>
                        <a:t> high speed Servo:</a:t>
                      </a:r>
                      <a:r>
                        <a:rPr lang="en-US" sz="1600" b="1" baseline="0" dirty="0">
                          <a:latin typeface="Times New Roman" pitchFamily="18" charset="0"/>
                          <a:cs typeface="Times New Roman" pitchFamily="18" charset="0"/>
                        </a:rPr>
                        <a:t> </a:t>
                      </a:r>
                      <a:r>
                        <a:rPr lang="en-GB" sz="1600" dirty="0">
                          <a:latin typeface="Times New Roman" pitchFamily="18" charset="0"/>
                          <a:cs typeface="Times New Roman" pitchFamily="18" charset="0"/>
                        </a:rPr>
                        <a:t>Operation</a:t>
                      </a:r>
                      <a:r>
                        <a:rPr lang="en-GB" sz="1600" baseline="0" dirty="0">
                          <a:latin typeface="Times New Roman" pitchFamily="18" charset="0"/>
                          <a:cs typeface="Times New Roman" pitchFamily="18" charset="0"/>
                        </a:rPr>
                        <a:t> </a:t>
                      </a:r>
                      <a:r>
                        <a:rPr lang="en-GB" sz="1600" dirty="0">
                          <a:latin typeface="Times New Roman" pitchFamily="18" charset="0"/>
                          <a:cs typeface="Times New Roman" pitchFamily="18" charset="0"/>
                        </a:rPr>
                        <a:t>Voltage :4.8-7.2V</a:t>
                      </a:r>
                    </a:p>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Dead</a:t>
                      </a:r>
                      <a:r>
                        <a:rPr lang="en-GB" sz="1600" baseline="0" dirty="0">
                          <a:latin typeface="Times New Roman" pitchFamily="18" charset="0"/>
                          <a:cs typeface="Times New Roman" pitchFamily="18" charset="0"/>
                        </a:rPr>
                        <a:t> Band Width: 5µs</a:t>
                      </a:r>
                    </a:p>
                    <a:p>
                      <a:pPr marL="0" marR="0" indent="0" algn="l" defTabSz="914400" rtl="0" eaLnBrk="1" fontAlgn="auto" latinLnBrk="0" hangingPunct="1">
                        <a:lnSpc>
                          <a:spcPct val="100000"/>
                        </a:lnSpc>
                        <a:spcBef>
                          <a:spcPts val="0"/>
                        </a:spcBef>
                        <a:spcAft>
                          <a:spcPts val="0"/>
                        </a:spcAft>
                        <a:buClrTx/>
                        <a:buSzTx/>
                        <a:buFontTx/>
                        <a:buNone/>
                        <a:tabLst/>
                        <a:defRPr/>
                      </a:pPr>
                      <a:r>
                        <a:rPr lang="en-GB" sz="1600" baseline="0" dirty="0">
                          <a:latin typeface="Times New Roman" pitchFamily="18" charset="0"/>
                          <a:cs typeface="Times New Roman" pitchFamily="18" charset="0"/>
                        </a:rPr>
                        <a:t>Weight: 55g</a:t>
                      </a:r>
                      <a:endParaRPr lang="en-US" sz="1600" dirty="0">
                        <a:latin typeface="Times New Roman" pitchFamily="18" charset="0"/>
                        <a:cs typeface="Times New Roman"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GB" sz="1600" b="1" dirty="0">
                          <a:latin typeface="Times New Roman" pitchFamily="18" charset="0"/>
                          <a:cs typeface="Times New Roman" pitchFamily="18" charset="0"/>
                        </a:rPr>
                        <a:t>Prosthetic Arm:</a:t>
                      </a:r>
                      <a:r>
                        <a:rPr lang="en-GB" sz="1600" b="1" baseline="0" dirty="0">
                          <a:latin typeface="Times New Roman" pitchFamily="18" charset="0"/>
                          <a:cs typeface="Times New Roman" pitchFamily="18" charset="0"/>
                        </a:rPr>
                        <a:t> </a:t>
                      </a:r>
                      <a:r>
                        <a:rPr lang="en-GB" sz="1600" dirty="0">
                          <a:latin typeface="Times New Roman" pitchFamily="18" charset="0"/>
                          <a:cs typeface="Times New Roman" pitchFamily="18" charset="0"/>
                        </a:rPr>
                        <a:t>Weight: 838gm</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Height: 50cm</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Diameter: 9</a:t>
                      </a:r>
                      <a:r>
                        <a:rPr lang="en-GB" sz="1600" baseline="0" dirty="0">
                          <a:latin typeface="Times New Roman" pitchFamily="18" charset="0"/>
                          <a:cs typeface="Times New Roman" pitchFamily="18" charset="0"/>
                        </a:rPr>
                        <a:t> </a:t>
                      </a:r>
                      <a:r>
                        <a:rPr lang="en-GB" sz="1600" dirty="0">
                          <a:latin typeface="Times New Roman" pitchFamily="18" charset="0"/>
                          <a:cs typeface="Times New Roman" pitchFamily="18" charset="0"/>
                        </a:rPr>
                        <a:t>cm</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Material Type: PLA or  PETG</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itchFamily="18" charset="0"/>
                        <a:cs typeface="Times New Roman" pitchFamily="18" charset="0"/>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tc>
                  <a:txBody>
                    <a:bodyPr/>
                    <a:lstStyle/>
                    <a:p>
                      <a:pPr algn="l"/>
                      <a:r>
                        <a:rPr lang="en-GB" sz="1600" b="1" dirty="0">
                          <a:latin typeface="Times New Roman" pitchFamily="18" charset="0"/>
                          <a:cs typeface="Times New Roman" pitchFamily="18" charset="0"/>
                        </a:rPr>
                        <a:t>Muscle </a:t>
                      </a:r>
                      <a:r>
                        <a:rPr lang="en-GB" sz="1600" b="1" dirty="0" err="1">
                          <a:latin typeface="Times New Roman" pitchFamily="18" charset="0"/>
                          <a:cs typeface="Times New Roman" pitchFamily="18" charset="0"/>
                        </a:rPr>
                        <a:t>BioAmp</a:t>
                      </a:r>
                      <a:r>
                        <a:rPr lang="en-GB" sz="1600" b="1" dirty="0">
                          <a:latin typeface="Times New Roman" pitchFamily="18" charset="0"/>
                          <a:cs typeface="Times New Roman"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da-DK" sz="1600" dirty="0">
                          <a:latin typeface="Times New Roman" pitchFamily="18" charset="0"/>
                          <a:cs typeface="Times New Roman" pitchFamily="18" charset="0"/>
                        </a:rPr>
                        <a:t>Operation voltage: 3.3V </a:t>
                      </a:r>
                      <a:r>
                        <a:rPr lang="en-US" sz="1600" baseline="0" dirty="0">
                          <a:latin typeface="Times New Roman" pitchFamily="18" charset="0"/>
                          <a:cs typeface="Times New Roman" pitchFamily="18" charset="0"/>
                        </a:rPr>
                        <a:t>Electrodes: 3 (Positive, Negative, and 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Bandpass filter: 72 – 720 Hz</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GB" sz="1600" b="1" dirty="0">
                          <a:latin typeface="Times New Roman" pitchFamily="18" charset="0"/>
                          <a:cs typeface="Times New Roman" pitchFamily="18" charset="0"/>
                        </a:rPr>
                        <a:t>Alkaline batteries:</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0" dirty="0">
                          <a:latin typeface="Times New Roman" pitchFamily="18" charset="0"/>
                          <a:cs typeface="Times New Roman" pitchFamily="18" charset="0"/>
                        </a:rPr>
                        <a:t>Normal</a:t>
                      </a:r>
                      <a:r>
                        <a:rPr lang="en-GB" sz="1600" b="0" baseline="0" dirty="0">
                          <a:latin typeface="Times New Roman" pitchFamily="18" charset="0"/>
                          <a:cs typeface="Times New Roman" pitchFamily="18" charset="0"/>
                        </a:rPr>
                        <a:t> Voltage: 9V</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0" baseline="0" dirty="0">
                          <a:latin typeface="Times New Roman" pitchFamily="18" charset="0"/>
                          <a:cs typeface="Times New Roman" pitchFamily="18" charset="0"/>
                        </a:rPr>
                        <a:t>Battery Capacity: 170mAh</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600" b="0" baseline="0" dirty="0">
                          <a:latin typeface="Times New Roman" pitchFamily="18" charset="0"/>
                          <a:cs typeface="Times New Roman" pitchFamily="18" charset="0"/>
                        </a:rPr>
                        <a:t>Operating temperature range -20ºC to 54ºC      (-4ºF to 130ºF)</a:t>
                      </a:r>
                      <a:endParaRPr lang="en-GB" sz="1600" b="0" baseline="0" dirty="0">
                        <a:latin typeface="Times New Roman" pitchFamily="18" charset="0"/>
                        <a:cs typeface="Times New Roman"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GB" sz="1600" b="1" baseline="0" dirty="0">
                          <a:latin typeface="Times New Roman" pitchFamily="18" charset="0"/>
                          <a:cs typeface="Times New Roman" pitchFamily="18" charset="0"/>
                        </a:rPr>
                        <a:t>Acrylonitrile Butadiene Styrene:</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0" baseline="0" dirty="0">
                          <a:latin typeface="Times New Roman" pitchFamily="18" charset="0"/>
                          <a:cs typeface="Times New Roman" pitchFamily="18" charset="0"/>
                        </a:rPr>
                        <a:t>Melting point:95-110°C</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0" baseline="0" dirty="0">
                          <a:latin typeface="Times New Roman" pitchFamily="18" charset="0"/>
                          <a:cs typeface="Times New Roman" pitchFamily="18" charset="0"/>
                        </a:rPr>
                        <a:t>tensile strength: 42MPa</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1600" b="0" baseline="0" dirty="0">
                          <a:latin typeface="Times New Roman" pitchFamily="18" charset="0"/>
                          <a:cs typeface="Times New Roman" pitchFamily="18" charset="0"/>
                        </a:rPr>
                        <a:t>Resistance to environmental stress &amp; Crack with high temperature resistance</a:t>
                      </a:r>
                      <a:endParaRPr lang="en-GB" sz="1600" b="0" baseline="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pic>
        <p:nvPicPr>
          <p:cNvPr id="16" name="Picture 15">
            <a:extLst>
              <a:ext uri="{FF2B5EF4-FFF2-40B4-BE49-F238E27FC236}">
                <a16:creationId xmlns:a16="http://schemas.microsoft.com/office/drawing/2014/main" id="{AEB3A848-D26E-2877-0702-53AE852411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662" y="2553179"/>
            <a:ext cx="2155742" cy="1400176"/>
          </a:xfrm>
          <a:prstGeom prst="rect">
            <a:avLst/>
          </a:prstGeom>
        </p:spPr>
      </p:pic>
      <p:pic>
        <p:nvPicPr>
          <p:cNvPr id="17" name="Picture 16">
            <a:extLst>
              <a:ext uri="{FF2B5EF4-FFF2-40B4-BE49-F238E27FC236}">
                <a16:creationId xmlns:a16="http://schemas.microsoft.com/office/drawing/2014/main" id="{C18278D8-B879-11CA-5901-2410A1CEB0FA}"/>
              </a:ext>
            </a:extLst>
          </p:cNvPr>
          <p:cNvPicPr>
            <a:picLocks noChangeAspect="1"/>
          </p:cNvPicPr>
          <p:nvPr/>
        </p:nvPicPr>
        <p:blipFill>
          <a:blip r:embed="rId9"/>
          <a:stretch>
            <a:fillRect/>
          </a:stretch>
        </p:blipFill>
        <p:spPr>
          <a:xfrm>
            <a:off x="2340773" y="2539767"/>
            <a:ext cx="1427987" cy="1389988"/>
          </a:xfrm>
          <a:prstGeom prst="rect">
            <a:avLst/>
          </a:prstGeom>
        </p:spPr>
      </p:pic>
      <p:pic>
        <p:nvPicPr>
          <p:cNvPr id="20" name="Picture 19">
            <a:extLst>
              <a:ext uri="{FF2B5EF4-FFF2-40B4-BE49-F238E27FC236}">
                <a16:creationId xmlns:a16="http://schemas.microsoft.com/office/drawing/2014/main" id="{099561E6-A4F5-4143-0F81-8C10193A731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0486" r="14514"/>
          <a:stretch/>
        </p:blipFill>
        <p:spPr>
          <a:xfrm rot="16200000">
            <a:off x="4132721" y="2359558"/>
            <a:ext cx="1352974" cy="1787418"/>
          </a:xfrm>
          <a:prstGeom prst="rect">
            <a:avLst/>
          </a:prstGeom>
        </p:spPr>
      </p:pic>
      <p:pic>
        <p:nvPicPr>
          <p:cNvPr id="23" name="Picture 22">
            <a:extLst>
              <a:ext uri="{FF2B5EF4-FFF2-40B4-BE49-F238E27FC236}">
                <a16:creationId xmlns:a16="http://schemas.microsoft.com/office/drawing/2014/main" id="{FB9EDFA9-4E1B-B92F-26DF-5823D809F862}"/>
              </a:ext>
            </a:extLst>
          </p:cNvPr>
          <p:cNvPicPr>
            <a:picLocks noChangeAspect="1"/>
          </p:cNvPicPr>
          <p:nvPr/>
        </p:nvPicPr>
        <p:blipFill>
          <a:blip r:embed="rId11"/>
          <a:stretch>
            <a:fillRect/>
          </a:stretch>
        </p:blipFill>
        <p:spPr>
          <a:xfrm>
            <a:off x="8017630" y="2668834"/>
            <a:ext cx="1647961" cy="1131853"/>
          </a:xfrm>
          <a:prstGeom prst="rect">
            <a:avLst/>
          </a:prstGeom>
        </p:spPr>
      </p:pic>
      <p:pic>
        <p:nvPicPr>
          <p:cNvPr id="32" name="Picture 31">
            <a:extLst>
              <a:ext uri="{FF2B5EF4-FFF2-40B4-BE49-F238E27FC236}">
                <a16:creationId xmlns:a16="http://schemas.microsoft.com/office/drawing/2014/main" id="{529CAD29-535C-8B3F-3CEB-743CD2F888F2}"/>
              </a:ext>
            </a:extLst>
          </p:cNvPr>
          <p:cNvPicPr>
            <a:picLocks noChangeAspect="1"/>
          </p:cNvPicPr>
          <p:nvPr/>
        </p:nvPicPr>
        <p:blipFill>
          <a:blip r:embed="rId12"/>
          <a:stretch>
            <a:fillRect/>
          </a:stretch>
        </p:blipFill>
        <p:spPr>
          <a:xfrm>
            <a:off x="5941244" y="2618034"/>
            <a:ext cx="1787417" cy="1297293"/>
          </a:xfrm>
          <a:prstGeom prst="rect">
            <a:avLst/>
          </a:prstGeom>
        </p:spPr>
      </p:pic>
      <p:pic>
        <p:nvPicPr>
          <p:cNvPr id="7" name="Picture 6">
            <a:extLst>
              <a:ext uri="{FF2B5EF4-FFF2-40B4-BE49-F238E27FC236}">
                <a16:creationId xmlns:a16="http://schemas.microsoft.com/office/drawing/2014/main" id="{CF566E9B-3ABC-4115-AAD7-9E1D77AA72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22875" y="2618034"/>
            <a:ext cx="1282812" cy="1282812"/>
          </a:xfrm>
          <a:prstGeom prst="rect">
            <a:avLst/>
          </a:prstGeom>
        </p:spPr>
      </p:pic>
    </p:spTree>
    <p:extLst>
      <p:ext uri="{BB962C8B-B14F-4D97-AF65-F5344CB8AC3E}">
        <p14:creationId xmlns:p14="http://schemas.microsoft.com/office/powerpoint/2010/main" val="17159734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61C209E-28BE-32D0-C79B-941026A65FF9}"/>
              </a:ext>
            </a:extLst>
          </p:cNvPr>
          <p:cNvSpPr/>
          <p:nvPr/>
        </p:nvSpPr>
        <p:spPr>
          <a:xfrm>
            <a:off x="1280173" y="2148895"/>
            <a:ext cx="3239001" cy="205360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Bio Amp Suite</a:t>
            </a:r>
          </a:p>
          <a:p>
            <a:pPr algn="ctr">
              <a:lnSpc>
                <a:spcPct val="107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5" name="Group 21">
            <a:extLst>
              <a:ext uri="{FF2B5EF4-FFF2-40B4-BE49-F238E27FC236}">
                <a16:creationId xmlns:a16="http://schemas.microsoft.com/office/drawing/2014/main" id="{C2AE8B4C-5527-4A73-8F82-F4B189AA8245}"/>
              </a:ext>
            </a:extLst>
          </p:cNvPr>
          <p:cNvGrpSpPr/>
          <p:nvPr/>
        </p:nvGrpSpPr>
        <p:grpSpPr>
          <a:xfrm>
            <a:off x="4204588" y="212446"/>
            <a:ext cx="3226042" cy="607120"/>
            <a:chOff x="512059" y="0"/>
            <a:chExt cx="1834038" cy="607120"/>
          </a:xfrm>
          <a:scene3d>
            <a:camera prst="orthographicFront"/>
            <a:lightRig rig="threePt" dir="t">
              <a:rot lat="0" lon="0" rev="7500000"/>
            </a:lightRig>
          </a:scene3d>
        </p:grpSpPr>
        <p:sp>
          <p:nvSpPr>
            <p:cNvPr id="41" name="Rounded Rectangle 43">
              <a:extLst>
                <a:ext uri="{FF2B5EF4-FFF2-40B4-BE49-F238E27FC236}">
                  <a16:creationId xmlns:a16="http://schemas.microsoft.com/office/drawing/2014/main" id="{07343E90-78E8-41A7-954C-131242A777D0}"/>
                </a:ext>
              </a:extLst>
            </p:cNvPr>
            <p:cNvSpPr/>
            <p:nvPr/>
          </p:nvSpPr>
          <p:spPr>
            <a:xfrm>
              <a:off x="548297" y="0"/>
              <a:ext cx="1770724"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2" name="Rounded Rectangle 4">
              <a:extLst>
                <a:ext uri="{FF2B5EF4-FFF2-40B4-BE49-F238E27FC236}">
                  <a16:creationId xmlns:a16="http://schemas.microsoft.com/office/drawing/2014/main" id="{C0EB73E0-8AEF-4829-95E7-16CC03D24A5B}"/>
                </a:ext>
              </a:extLst>
            </p:cNvPr>
            <p:cNvSpPr/>
            <p:nvPr/>
          </p:nvSpPr>
          <p:spPr>
            <a:xfrm>
              <a:off x="512059" y="29637"/>
              <a:ext cx="1834038"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latin typeface="Times New Roman" pitchFamily="18" charset="0"/>
                  <a:cs typeface="Times New Roman" pitchFamily="18" charset="0"/>
                </a:rPr>
                <a:t>Methodology</a:t>
              </a:r>
              <a:endParaRPr lang="en-US" sz="3600" b="1" kern="1200" dirty="0">
                <a:latin typeface="Times New Roman" pitchFamily="18" charset="0"/>
                <a:cs typeface="Times New Roman" pitchFamily="18" charset="0"/>
              </a:endParaRPr>
            </a:p>
          </p:txBody>
        </p:sp>
      </p:grpSp>
      <p:grpSp>
        <p:nvGrpSpPr>
          <p:cNvPr id="28" name="Group 27">
            <a:extLst>
              <a:ext uri="{FF2B5EF4-FFF2-40B4-BE49-F238E27FC236}">
                <a16:creationId xmlns:a16="http://schemas.microsoft.com/office/drawing/2014/main" id="{94F43AFD-3869-1CC3-6B10-FA97E253D92B}"/>
              </a:ext>
            </a:extLst>
          </p:cNvPr>
          <p:cNvGrpSpPr/>
          <p:nvPr/>
        </p:nvGrpSpPr>
        <p:grpSpPr>
          <a:xfrm>
            <a:off x="1373452" y="2497505"/>
            <a:ext cx="3145722" cy="1754013"/>
            <a:chOff x="0" y="0"/>
            <a:chExt cx="2610545" cy="1414145"/>
          </a:xfrm>
        </p:grpSpPr>
        <p:pic>
          <p:nvPicPr>
            <p:cNvPr id="30" name="Picture 29">
              <a:extLst>
                <a:ext uri="{FF2B5EF4-FFF2-40B4-BE49-F238E27FC236}">
                  <a16:creationId xmlns:a16="http://schemas.microsoft.com/office/drawing/2014/main" id="{2EEBA78D-C91B-D77F-462B-5D246A80D75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556" b="93056" l="9910" r="89790">
                          <a14:foregroundMark x1="61862" y1="5556" x2="61862" y2="5556"/>
                          <a14:foregroundMark x1="47447" y1="91319" x2="47447" y2="91319"/>
                          <a14:foregroundMark x1="34535" y1="92014" x2="34535" y2="92014"/>
                          <a14:foregroundMark x1="33333" y1="91319" x2="33333" y2="91319"/>
                          <a14:foregroundMark x1="36036" y1="89931" x2="36036" y2="89931"/>
                          <a14:foregroundMark x1="38739" y1="93056" x2="38739" y2="93056"/>
                          <a14:foregroundMark x1="37838" y1="92014" x2="37838" y2="92014"/>
                        </a14:backgroundRemoval>
                      </a14:imgEffect>
                    </a14:imgLayer>
                  </a14:imgProps>
                </a:ext>
                <a:ext uri="{28A0092B-C50C-407E-A947-70E740481C1C}">
                  <a14:useLocalDpi xmlns:a14="http://schemas.microsoft.com/office/drawing/2010/main" val="0"/>
                </a:ext>
              </a:extLst>
            </a:blip>
            <a:stretch>
              <a:fillRect/>
            </a:stretch>
          </p:blipFill>
          <p:spPr>
            <a:xfrm>
              <a:off x="974785" y="0"/>
              <a:ext cx="1635760" cy="1414145"/>
            </a:xfrm>
            <a:prstGeom prst="rect">
              <a:avLst/>
            </a:prstGeom>
          </p:spPr>
        </p:pic>
        <p:sp>
          <p:nvSpPr>
            <p:cNvPr id="31" name="Rectangle 30">
              <a:extLst>
                <a:ext uri="{FF2B5EF4-FFF2-40B4-BE49-F238E27FC236}">
                  <a16:creationId xmlns:a16="http://schemas.microsoft.com/office/drawing/2014/main" id="{D333DCD6-0840-5C29-AB01-670EC703B764}"/>
                </a:ext>
              </a:extLst>
            </p:cNvPr>
            <p:cNvSpPr/>
            <p:nvPr/>
          </p:nvSpPr>
          <p:spPr>
            <a:xfrm>
              <a:off x="0" y="43132"/>
              <a:ext cx="2532823" cy="127671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BioAmp</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Suite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Prosthetic Arm</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32" name="Connector: Elbow 31">
              <a:extLst>
                <a:ext uri="{FF2B5EF4-FFF2-40B4-BE49-F238E27FC236}">
                  <a16:creationId xmlns:a16="http://schemas.microsoft.com/office/drawing/2014/main" id="{26A4CB61-975A-3B04-5BDE-404296DCA8BE}"/>
                </a:ext>
              </a:extLst>
            </p:cNvPr>
            <p:cNvCxnSpPr/>
            <p:nvPr/>
          </p:nvCxnSpPr>
          <p:spPr>
            <a:xfrm>
              <a:off x="493503" y="638355"/>
              <a:ext cx="1526876" cy="86264"/>
            </a:xfrm>
            <a:prstGeom prst="bentConnector3">
              <a:avLst>
                <a:gd name="adj1" fmla="val -293"/>
              </a:avLst>
            </a:prstGeom>
            <a:ln>
              <a:tailEnd type="triangle"/>
            </a:ln>
          </p:spPr>
          <p:style>
            <a:lnRef idx="3">
              <a:schemeClr val="dk1"/>
            </a:lnRef>
            <a:fillRef idx="0">
              <a:schemeClr val="dk1"/>
            </a:fillRef>
            <a:effectRef idx="2">
              <a:schemeClr val="dk1"/>
            </a:effectRef>
            <a:fontRef idx="minor">
              <a:schemeClr val="tx1"/>
            </a:fontRef>
          </p:style>
        </p:cxnSp>
      </p:grpSp>
      <p:sp>
        <p:nvSpPr>
          <p:cNvPr id="7" name="Arrow: Right 6">
            <a:extLst>
              <a:ext uri="{FF2B5EF4-FFF2-40B4-BE49-F238E27FC236}">
                <a16:creationId xmlns:a16="http://schemas.microsoft.com/office/drawing/2014/main" id="{C8598F7A-4A6F-C15B-D68A-FFFA5C0492B9}"/>
              </a:ext>
            </a:extLst>
          </p:cNvPr>
          <p:cNvSpPr/>
          <p:nvPr/>
        </p:nvSpPr>
        <p:spPr>
          <a:xfrm>
            <a:off x="4587442" y="2874533"/>
            <a:ext cx="546873" cy="521613"/>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Rectangle 11">
            <a:extLst>
              <a:ext uri="{FF2B5EF4-FFF2-40B4-BE49-F238E27FC236}">
                <a16:creationId xmlns:a16="http://schemas.microsoft.com/office/drawing/2014/main" id="{5E437B31-17BF-8674-472C-A727CFF7EC28}"/>
              </a:ext>
            </a:extLst>
          </p:cNvPr>
          <p:cNvSpPr/>
          <p:nvPr/>
        </p:nvSpPr>
        <p:spPr>
          <a:xfrm>
            <a:off x="7677172" y="1336418"/>
            <a:ext cx="2155742" cy="521612"/>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5V Power Supply</a:t>
            </a:r>
            <a:endParaRPr lang="en-IN" sz="1600" dirty="0">
              <a:effectLst/>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56AD09BE-3038-EDAD-6188-D75B6A09540C}"/>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469" b="90041" l="9726" r="90025">
                        <a14:foregroundMark x1="81047" y1="7469" x2="81047" y2="7469"/>
                        <a14:foregroundMark x1="90025" y1="52282" x2="90025" y2="52282"/>
                        <a14:foregroundMark x1="20948" y1="90041" x2="20948" y2="90041"/>
                      </a14:backgroundRemoval>
                    </a14:imgEffect>
                  </a14:imgLayer>
                </a14:imgProps>
              </a:ext>
            </a:extLst>
          </a:blip>
          <a:stretch>
            <a:fillRect/>
          </a:stretch>
        </p:blipFill>
        <p:spPr>
          <a:xfrm rot="1317220">
            <a:off x="5060614" y="2527052"/>
            <a:ext cx="1787417" cy="1297293"/>
          </a:xfrm>
          <a:prstGeom prst="rect">
            <a:avLst/>
          </a:prstGeom>
        </p:spPr>
      </p:pic>
      <p:sp>
        <p:nvSpPr>
          <p:cNvPr id="4" name="Arrow: Right 3">
            <a:extLst>
              <a:ext uri="{FF2B5EF4-FFF2-40B4-BE49-F238E27FC236}">
                <a16:creationId xmlns:a16="http://schemas.microsoft.com/office/drawing/2014/main" id="{31206651-05C7-D61B-A58D-1685458C0BE1}"/>
              </a:ext>
            </a:extLst>
          </p:cNvPr>
          <p:cNvSpPr/>
          <p:nvPr/>
        </p:nvSpPr>
        <p:spPr>
          <a:xfrm>
            <a:off x="6926646" y="2855151"/>
            <a:ext cx="546873" cy="521613"/>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pic>
        <p:nvPicPr>
          <p:cNvPr id="19" name="Picture 18">
            <a:extLst>
              <a:ext uri="{FF2B5EF4-FFF2-40B4-BE49-F238E27FC236}">
                <a16:creationId xmlns:a16="http://schemas.microsoft.com/office/drawing/2014/main" id="{D3654367-4094-4EDD-63B9-B8377B79AC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7172" y="2428979"/>
            <a:ext cx="2155742" cy="1400176"/>
          </a:xfrm>
          <a:prstGeom prst="rect">
            <a:avLst/>
          </a:prstGeom>
        </p:spPr>
      </p:pic>
      <p:sp>
        <p:nvSpPr>
          <p:cNvPr id="33" name="Arrow: Right 32">
            <a:extLst>
              <a:ext uri="{FF2B5EF4-FFF2-40B4-BE49-F238E27FC236}">
                <a16:creationId xmlns:a16="http://schemas.microsoft.com/office/drawing/2014/main" id="{7B14BA23-9D8C-8504-4E50-255631C825A0}"/>
              </a:ext>
            </a:extLst>
          </p:cNvPr>
          <p:cNvSpPr/>
          <p:nvPr/>
        </p:nvSpPr>
        <p:spPr>
          <a:xfrm rot="5400000">
            <a:off x="8481606" y="1963262"/>
            <a:ext cx="546873" cy="521613"/>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4" name="Arrow: Right 33">
            <a:extLst>
              <a:ext uri="{FF2B5EF4-FFF2-40B4-BE49-F238E27FC236}">
                <a16:creationId xmlns:a16="http://schemas.microsoft.com/office/drawing/2014/main" id="{22FF3C7C-D83F-D594-5A5D-A8DE117F0937}"/>
              </a:ext>
            </a:extLst>
          </p:cNvPr>
          <p:cNvSpPr/>
          <p:nvPr/>
        </p:nvSpPr>
        <p:spPr>
          <a:xfrm rot="5400000">
            <a:off x="8481606" y="3850622"/>
            <a:ext cx="546873" cy="521613"/>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6" name="Rectangle 35">
            <a:extLst>
              <a:ext uri="{FF2B5EF4-FFF2-40B4-BE49-F238E27FC236}">
                <a16:creationId xmlns:a16="http://schemas.microsoft.com/office/drawing/2014/main" id="{A5D1C7F9-56A7-9B23-5981-60FF00785517}"/>
              </a:ext>
            </a:extLst>
          </p:cNvPr>
          <p:cNvSpPr/>
          <p:nvPr/>
        </p:nvSpPr>
        <p:spPr>
          <a:xfrm>
            <a:off x="4976139" y="5036963"/>
            <a:ext cx="2142807" cy="47016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12</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 Power Supply</a:t>
            </a:r>
            <a:endParaRPr lang="en-IN" sz="1600" dirty="0">
              <a:effectLst/>
              <a:ea typeface="Calibri" panose="020F0502020204030204" pitchFamily="34" charset="0"/>
              <a:cs typeface="Times New Roman" panose="02020603050405020304" pitchFamily="18" charset="0"/>
            </a:endParaRPr>
          </a:p>
        </p:txBody>
      </p:sp>
      <p:pic>
        <p:nvPicPr>
          <p:cNvPr id="37" name="Picture 36">
            <a:extLst>
              <a:ext uri="{FF2B5EF4-FFF2-40B4-BE49-F238E27FC236}">
                <a16:creationId xmlns:a16="http://schemas.microsoft.com/office/drawing/2014/main" id="{D113ECB9-0CFB-76A8-8766-14467B121240}"/>
              </a:ext>
            </a:extLst>
          </p:cNvPr>
          <p:cNvPicPr>
            <a:picLocks noChangeAspect="1"/>
          </p:cNvPicPr>
          <p:nvPr/>
        </p:nvPicPr>
        <p:blipFill>
          <a:blip r:embed="rId13"/>
          <a:stretch>
            <a:fillRect/>
          </a:stretch>
        </p:blipFill>
        <p:spPr>
          <a:xfrm>
            <a:off x="8138653" y="4514096"/>
            <a:ext cx="1438454" cy="1400176"/>
          </a:xfrm>
          <a:prstGeom prst="rect">
            <a:avLst/>
          </a:prstGeom>
        </p:spPr>
      </p:pic>
      <p:sp>
        <p:nvSpPr>
          <p:cNvPr id="38" name="Arrow: Right 37">
            <a:extLst>
              <a:ext uri="{FF2B5EF4-FFF2-40B4-BE49-F238E27FC236}">
                <a16:creationId xmlns:a16="http://schemas.microsoft.com/office/drawing/2014/main" id="{5ECF4C8F-7000-68D6-19EF-1F501A54CD27}"/>
              </a:ext>
            </a:extLst>
          </p:cNvPr>
          <p:cNvSpPr/>
          <p:nvPr/>
        </p:nvSpPr>
        <p:spPr>
          <a:xfrm>
            <a:off x="7403735" y="5014906"/>
            <a:ext cx="546873" cy="521613"/>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
        <p:nvSpPr>
          <p:cNvPr id="40" name="Rectangle 39">
            <a:extLst>
              <a:ext uri="{FF2B5EF4-FFF2-40B4-BE49-F238E27FC236}">
                <a16:creationId xmlns:a16="http://schemas.microsoft.com/office/drawing/2014/main" id="{E210F3B9-352F-6BC3-E454-269E8C38755A}"/>
              </a:ext>
            </a:extLst>
          </p:cNvPr>
          <p:cNvSpPr/>
          <p:nvPr/>
        </p:nvSpPr>
        <p:spPr>
          <a:xfrm>
            <a:off x="5128615" y="3644489"/>
            <a:ext cx="1651414" cy="369332"/>
          </a:xfrm>
          <a:prstGeom prst="rect">
            <a:avLst/>
          </a:prstGeom>
        </p:spPr>
        <p:txBody>
          <a:bodyPr wrap="none">
            <a:spAutoFit/>
          </a:bodyPr>
          <a:lstStyle/>
          <a:p>
            <a:r>
              <a:rPr lang="en-US" dirty="0">
                <a:ln w="0"/>
                <a:gradFill>
                  <a:gsLst>
                    <a:gs pos="21000">
                      <a:srgbClr val="53575C"/>
                    </a:gs>
                    <a:gs pos="88000">
                      <a:srgbClr val="C5C7CA"/>
                    </a:gs>
                  </a:gsLst>
                  <a:lin ang="5400000"/>
                </a:gradFill>
              </a:rPr>
              <a:t>Muscle </a:t>
            </a:r>
            <a:r>
              <a:rPr lang="en-US" dirty="0" err="1">
                <a:ln w="0"/>
                <a:gradFill>
                  <a:gsLst>
                    <a:gs pos="21000">
                      <a:srgbClr val="53575C"/>
                    </a:gs>
                    <a:gs pos="88000">
                      <a:srgbClr val="C5C7CA"/>
                    </a:gs>
                  </a:gsLst>
                  <a:lin ang="5400000"/>
                </a:gradFill>
              </a:rPr>
              <a:t>BioAmp</a:t>
            </a:r>
            <a:endParaRPr lang="en-IN" dirty="0">
              <a:ln w="0"/>
              <a:gradFill>
                <a:gsLst>
                  <a:gs pos="21000">
                    <a:srgbClr val="53575C"/>
                  </a:gs>
                  <a:gs pos="88000">
                    <a:srgbClr val="C5C7CA"/>
                  </a:gs>
                </a:gsLst>
                <a:lin ang="5400000"/>
              </a:gradFill>
            </a:endParaRPr>
          </a:p>
        </p:txBody>
      </p:sp>
      <p:sp>
        <p:nvSpPr>
          <p:cNvPr id="43" name="Rectangle 42">
            <a:extLst>
              <a:ext uri="{FF2B5EF4-FFF2-40B4-BE49-F238E27FC236}">
                <a16:creationId xmlns:a16="http://schemas.microsoft.com/office/drawing/2014/main" id="{F6F9FD0A-F1E4-DF03-1A6C-C4DA9B31DA43}"/>
              </a:ext>
            </a:extLst>
          </p:cNvPr>
          <p:cNvSpPr/>
          <p:nvPr/>
        </p:nvSpPr>
        <p:spPr>
          <a:xfrm>
            <a:off x="9717464" y="2959147"/>
            <a:ext cx="1511952" cy="369332"/>
          </a:xfrm>
          <a:prstGeom prst="rect">
            <a:avLst/>
          </a:prstGeom>
        </p:spPr>
        <p:txBody>
          <a:bodyPr wrap="none">
            <a:spAutoFit/>
          </a:bodyPr>
          <a:lstStyle/>
          <a:p>
            <a:r>
              <a:rPr lang="en-GB" dirty="0">
                <a:ln w="0"/>
                <a:gradFill>
                  <a:gsLst>
                    <a:gs pos="21000">
                      <a:srgbClr val="53575C"/>
                    </a:gs>
                    <a:gs pos="88000">
                      <a:srgbClr val="C5C7CA"/>
                    </a:gs>
                  </a:gsLst>
                  <a:lin ang="5400000"/>
                </a:gradFill>
                <a:latin typeface="Times New Roman" pitchFamily="18" charset="0"/>
                <a:cs typeface="Times New Roman" pitchFamily="18" charset="0"/>
              </a:rPr>
              <a:t>Arduino Nano</a:t>
            </a:r>
            <a:endParaRPr lang="en-IN" dirty="0">
              <a:ln w="0"/>
              <a:gradFill>
                <a:gsLst>
                  <a:gs pos="21000">
                    <a:srgbClr val="53575C"/>
                  </a:gs>
                  <a:gs pos="88000">
                    <a:srgbClr val="C5C7CA"/>
                  </a:gs>
                </a:gsLst>
                <a:lin ang="5400000"/>
              </a:gradFill>
            </a:endParaRPr>
          </a:p>
        </p:txBody>
      </p:sp>
      <p:sp>
        <p:nvSpPr>
          <p:cNvPr id="44" name="Rectangle 43">
            <a:extLst>
              <a:ext uri="{FF2B5EF4-FFF2-40B4-BE49-F238E27FC236}">
                <a16:creationId xmlns:a16="http://schemas.microsoft.com/office/drawing/2014/main" id="{23B4C2FC-AD5C-E8FE-5E21-4FDF1D8C519F}"/>
              </a:ext>
            </a:extLst>
          </p:cNvPr>
          <p:cNvSpPr/>
          <p:nvPr/>
        </p:nvSpPr>
        <p:spPr>
          <a:xfrm>
            <a:off x="8138653" y="5921707"/>
            <a:ext cx="1459054" cy="369332"/>
          </a:xfrm>
          <a:prstGeom prst="rect">
            <a:avLst/>
          </a:prstGeom>
        </p:spPr>
        <p:txBody>
          <a:bodyPr wrap="none">
            <a:spAutoFit/>
          </a:bodyPr>
          <a:lstStyle/>
          <a:p>
            <a:r>
              <a:rPr lang="en-US" dirty="0">
                <a:ln w="0"/>
                <a:gradFill>
                  <a:gsLst>
                    <a:gs pos="21000">
                      <a:srgbClr val="53575C"/>
                    </a:gs>
                    <a:gs pos="88000">
                      <a:srgbClr val="C5C7CA"/>
                    </a:gs>
                  </a:gsLst>
                  <a:lin ang="5400000"/>
                </a:gradFill>
              </a:rPr>
              <a:t>Servo MG995</a:t>
            </a:r>
            <a:endParaRPr lang="en-IN"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96892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animBg="1"/>
      <p:bldP spid="12" grpId="0" animBg="1"/>
      <p:bldP spid="4" grpId="0" animBg="1"/>
      <p:bldP spid="33" grpId="0" animBg="1"/>
      <p:bldP spid="34" grpId="0" animBg="1"/>
      <p:bldP spid="36" grpId="0" animBg="1"/>
      <p:bldP spid="38" grpId="0" animBg="1"/>
      <p:bldP spid="40" grpId="0"/>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C4F7525-BFC1-1662-0410-121730238FA0}"/>
              </a:ext>
            </a:extLst>
          </p:cNvPr>
          <p:cNvSpPr/>
          <p:nvPr/>
        </p:nvSpPr>
        <p:spPr>
          <a:xfrm>
            <a:off x="8591645" y="1420513"/>
            <a:ext cx="3388659" cy="49132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Arduino</a:t>
            </a:r>
          </a:p>
        </p:txBody>
      </p:sp>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2418851" y="172578"/>
            <a:ext cx="6668814"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kern="1200" dirty="0">
                  <a:solidFill>
                    <a:schemeClr val="bg1"/>
                  </a:solidFill>
                  <a:latin typeface="Times New Roman" pitchFamily="18" charset="0"/>
                  <a:cs typeface="Times New Roman" pitchFamily="18" charset="0"/>
                </a:rPr>
                <a:t>Flowchart </a:t>
              </a:r>
            </a:p>
          </p:txBody>
        </p:sp>
      </p:grpSp>
      <p:sp>
        <p:nvSpPr>
          <p:cNvPr id="7" name="Oval 6">
            <a:extLst>
              <a:ext uri="{FF2B5EF4-FFF2-40B4-BE49-F238E27FC236}">
                <a16:creationId xmlns:a16="http://schemas.microsoft.com/office/drawing/2014/main" id="{E17FA5E1-746D-F05A-FCB5-C6C35168FB7B}"/>
              </a:ext>
            </a:extLst>
          </p:cNvPr>
          <p:cNvSpPr/>
          <p:nvPr/>
        </p:nvSpPr>
        <p:spPr>
          <a:xfrm>
            <a:off x="33247" y="3314118"/>
            <a:ext cx="1121640" cy="668101"/>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Start</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2" name="Arrow: Right 11">
            <a:extLst>
              <a:ext uri="{FF2B5EF4-FFF2-40B4-BE49-F238E27FC236}">
                <a16:creationId xmlns:a16="http://schemas.microsoft.com/office/drawing/2014/main" id="{3A9BEE0B-B979-4DAD-545B-28324D23D88E}"/>
              </a:ext>
            </a:extLst>
          </p:cNvPr>
          <p:cNvSpPr/>
          <p:nvPr/>
        </p:nvSpPr>
        <p:spPr>
          <a:xfrm>
            <a:off x="4070818" y="3500183"/>
            <a:ext cx="551415" cy="25439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Parallelogram 14">
            <a:extLst>
              <a:ext uri="{FF2B5EF4-FFF2-40B4-BE49-F238E27FC236}">
                <a16:creationId xmlns:a16="http://schemas.microsoft.com/office/drawing/2014/main" id="{0F5F6F26-3402-6942-4976-ED8C2C375835}"/>
              </a:ext>
            </a:extLst>
          </p:cNvPr>
          <p:cNvSpPr/>
          <p:nvPr/>
        </p:nvSpPr>
        <p:spPr>
          <a:xfrm>
            <a:off x="4723067" y="3293774"/>
            <a:ext cx="3091543" cy="668101"/>
          </a:xfrm>
          <a:prstGeom prst="parallelogram">
            <a:avLst/>
          </a:prstGeom>
          <a:ln>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Read signal from EMG Electrode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43" name="Arrow: Right 242">
            <a:extLst>
              <a:ext uri="{FF2B5EF4-FFF2-40B4-BE49-F238E27FC236}">
                <a16:creationId xmlns:a16="http://schemas.microsoft.com/office/drawing/2014/main" id="{10B2752F-9942-0B00-393B-4CD525C4FD3E}"/>
              </a:ext>
            </a:extLst>
          </p:cNvPr>
          <p:cNvSpPr/>
          <p:nvPr/>
        </p:nvSpPr>
        <p:spPr>
          <a:xfrm>
            <a:off x="7898711" y="3502890"/>
            <a:ext cx="551415" cy="25439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4" name="Rectangle 243">
            <a:extLst>
              <a:ext uri="{FF2B5EF4-FFF2-40B4-BE49-F238E27FC236}">
                <a16:creationId xmlns:a16="http://schemas.microsoft.com/office/drawing/2014/main" id="{8D86FA62-A70A-C9F2-ACFC-39678C5847BB}"/>
              </a:ext>
            </a:extLst>
          </p:cNvPr>
          <p:cNvSpPr/>
          <p:nvPr/>
        </p:nvSpPr>
        <p:spPr>
          <a:xfrm>
            <a:off x="8794130" y="1950274"/>
            <a:ext cx="3091543" cy="668101"/>
          </a:xfrm>
          <a:prstGeom prst="rect">
            <a:avLst/>
          </a:prstGeom>
          <a:solidFill>
            <a:srgbClr val="92D050"/>
          </a:solidFill>
          <a:ln>
            <a:solidFill>
              <a:srgbClr val="92D05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a-DK" dirty="0">
                <a:solidFill>
                  <a:schemeClr val="tx1"/>
                </a:solidFill>
                <a:latin typeface="Times New Roman" panose="02020603050405020304" pitchFamily="18" charset="0"/>
                <a:cs typeface="Times New Roman" panose="02020603050405020304" pitchFamily="18" charset="0"/>
              </a:rPr>
              <a:t>Generate analog data from reference voltage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45" name="Arrow: Right 244">
            <a:extLst>
              <a:ext uri="{FF2B5EF4-FFF2-40B4-BE49-F238E27FC236}">
                <a16:creationId xmlns:a16="http://schemas.microsoft.com/office/drawing/2014/main" id="{823B9A65-5259-A832-C6ED-99022D0A384E}"/>
              </a:ext>
            </a:extLst>
          </p:cNvPr>
          <p:cNvSpPr/>
          <p:nvPr/>
        </p:nvSpPr>
        <p:spPr>
          <a:xfrm rot="5400000">
            <a:off x="10022205" y="2887227"/>
            <a:ext cx="551415" cy="25439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6" name="Rectangle 245">
            <a:extLst>
              <a:ext uri="{FF2B5EF4-FFF2-40B4-BE49-F238E27FC236}">
                <a16:creationId xmlns:a16="http://schemas.microsoft.com/office/drawing/2014/main" id="{3F7DA49C-0739-9560-64EC-A92FB97DE7E0}"/>
              </a:ext>
            </a:extLst>
          </p:cNvPr>
          <p:cNvSpPr/>
          <p:nvPr/>
        </p:nvSpPr>
        <p:spPr>
          <a:xfrm>
            <a:off x="8794130" y="3384895"/>
            <a:ext cx="3091543" cy="668101"/>
          </a:xfrm>
          <a:prstGeom prst="rect">
            <a:avLst/>
          </a:prstGeom>
          <a:solidFill>
            <a:srgbClr val="92D050"/>
          </a:solidFill>
          <a:ln>
            <a:solidFill>
              <a:srgbClr val="92D05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a-DK" dirty="0">
                <a:solidFill>
                  <a:schemeClr val="tx1"/>
                </a:solidFill>
                <a:latin typeface="Times New Roman" panose="02020603050405020304" pitchFamily="18" charset="0"/>
                <a:cs typeface="Times New Roman" panose="02020603050405020304" pitchFamily="18" charset="0"/>
              </a:rPr>
              <a:t>Second-order </a:t>
            </a:r>
            <a:r>
              <a:rPr lang="en-US" dirty="0">
                <a:solidFill>
                  <a:schemeClr val="tx1"/>
                </a:solidFill>
                <a:latin typeface="Times New Roman" panose="02020603050405020304" pitchFamily="18" charset="0"/>
                <a:cs typeface="Times New Roman" panose="02020603050405020304" pitchFamily="18" charset="0"/>
              </a:rPr>
              <a:t>band-Pass Butterworth IIR digital filter</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49" name="Arrow: Right 248">
            <a:extLst>
              <a:ext uri="{FF2B5EF4-FFF2-40B4-BE49-F238E27FC236}">
                <a16:creationId xmlns:a16="http://schemas.microsoft.com/office/drawing/2014/main" id="{2F633AC2-B65A-E1BD-787C-A38B6F35E722}"/>
              </a:ext>
            </a:extLst>
          </p:cNvPr>
          <p:cNvSpPr/>
          <p:nvPr/>
        </p:nvSpPr>
        <p:spPr>
          <a:xfrm rot="5400000">
            <a:off x="10025038" y="4353070"/>
            <a:ext cx="551415" cy="25439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0" name="Rectangle 249">
            <a:extLst>
              <a:ext uri="{FF2B5EF4-FFF2-40B4-BE49-F238E27FC236}">
                <a16:creationId xmlns:a16="http://schemas.microsoft.com/office/drawing/2014/main" id="{6D39033B-191D-76E4-1669-431F53F2FC58}"/>
              </a:ext>
            </a:extLst>
          </p:cNvPr>
          <p:cNvSpPr/>
          <p:nvPr/>
        </p:nvSpPr>
        <p:spPr>
          <a:xfrm>
            <a:off x="8794129" y="4845096"/>
            <a:ext cx="3091543" cy="668101"/>
          </a:xfrm>
          <a:prstGeom prst="rect">
            <a:avLst/>
          </a:prstGeom>
          <a:solidFill>
            <a:srgbClr val="92D050"/>
          </a:solidFill>
          <a:ln>
            <a:solidFill>
              <a:srgbClr val="92D05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Generate frequency with aptitude in dB from IIR filter</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52" name="Arrow: Right 251">
            <a:extLst>
              <a:ext uri="{FF2B5EF4-FFF2-40B4-BE49-F238E27FC236}">
                <a16:creationId xmlns:a16="http://schemas.microsoft.com/office/drawing/2014/main" id="{9F1DF888-D543-C76E-0D30-1EC301CED23E}"/>
              </a:ext>
            </a:extLst>
          </p:cNvPr>
          <p:cNvSpPr/>
          <p:nvPr/>
        </p:nvSpPr>
        <p:spPr>
          <a:xfrm rot="10800000">
            <a:off x="7932398" y="5513197"/>
            <a:ext cx="551415" cy="25439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8B0C31A7-1CDA-4173-7DBB-4E06C2DB637F}"/>
              </a:ext>
            </a:extLst>
          </p:cNvPr>
          <p:cNvSpPr/>
          <p:nvPr/>
        </p:nvSpPr>
        <p:spPr>
          <a:xfrm>
            <a:off x="1260869" y="3515581"/>
            <a:ext cx="551415" cy="25439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Diamond 18">
            <a:extLst>
              <a:ext uri="{FF2B5EF4-FFF2-40B4-BE49-F238E27FC236}">
                <a16:creationId xmlns:a16="http://schemas.microsoft.com/office/drawing/2014/main" id="{F63D4F35-D237-6654-C7A0-1C2DA179503D}"/>
              </a:ext>
            </a:extLst>
          </p:cNvPr>
          <p:cNvSpPr/>
          <p:nvPr/>
        </p:nvSpPr>
        <p:spPr>
          <a:xfrm>
            <a:off x="1861106" y="2937197"/>
            <a:ext cx="2155742" cy="1392330"/>
          </a:xfrm>
          <a:prstGeom prst="diamond">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Electrode Detected</a:t>
            </a:r>
            <a:endParaRPr lang="en-IN" dirty="0"/>
          </a:p>
        </p:txBody>
      </p:sp>
      <p:sp>
        <p:nvSpPr>
          <p:cNvPr id="20" name="Arrow: Right 19">
            <a:extLst>
              <a:ext uri="{FF2B5EF4-FFF2-40B4-BE49-F238E27FC236}">
                <a16:creationId xmlns:a16="http://schemas.microsoft.com/office/drawing/2014/main" id="{A55B6799-625E-EC27-2ABB-014795D44173}"/>
              </a:ext>
            </a:extLst>
          </p:cNvPr>
          <p:cNvSpPr/>
          <p:nvPr/>
        </p:nvSpPr>
        <p:spPr>
          <a:xfrm rot="16200000">
            <a:off x="2663269" y="2394300"/>
            <a:ext cx="551415" cy="25439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Parallelogram 22">
            <a:extLst>
              <a:ext uri="{FF2B5EF4-FFF2-40B4-BE49-F238E27FC236}">
                <a16:creationId xmlns:a16="http://schemas.microsoft.com/office/drawing/2014/main" id="{DE1C63B6-97E9-DFFE-F189-2DD255F4C2F3}"/>
              </a:ext>
            </a:extLst>
          </p:cNvPr>
          <p:cNvSpPr/>
          <p:nvPr/>
        </p:nvSpPr>
        <p:spPr>
          <a:xfrm>
            <a:off x="1508756" y="1442915"/>
            <a:ext cx="3091543" cy="668101"/>
          </a:xfrm>
          <a:prstGeom prst="parallelogram">
            <a:avLst/>
          </a:prstGeom>
          <a:ln>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Display Error in serial monitor</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4" name="Parallelogram 23">
            <a:extLst>
              <a:ext uri="{FF2B5EF4-FFF2-40B4-BE49-F238E27FC236}">
                <a16:creationId xmlns:a16="http://schemas.microsoft.com/office/drawing/2014/main" id="{043357D7-7717-D491-0968-E51955B3B04D}"/>
              </a:ext>
            </a:extLst>
          </p:cNvPr>
          <p:cNvSpPr/>
          <p:nvPr/>
        </p:nvSpPr>
        <p:spPr>
          <a:xfrm>
            <a:off x="4756754" y="5217931"/>
            <a:ext cx="3091543" cy="862955"/>
          </a:xfrm>
          <a:prstGeom prst="parallelogram">
            <a:avLst/>
          </a:prstGeom>
          <a:ln>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Servo rotation &amp; display value in serial monitor</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24" name="Arrow: Bent-Up 223">
            <a:extLst>
              <a:ext uri="{FF2B5EF4-FFF2-40B4-BE49-F238E27FC236}">
                <a16:creationId xmlns:a16="http://schemas.microsoft.com/office/drawing/2014/main" id="{50B08856-37B0-DE99-4E7E-69E3F2F443F2}"/>
              </a:ext>
            </a:extLst>
          </p:cNvPr>
          <p:cNvSpPr/>
          <p:nvPr/>
        </p:nvSpPr>
        <p:spPr>
          <a:xfrm flipH="1">
            <a:off x="2785607" y="4511472"/>
            <a:ext cx="1863315" cy="1216861"/>
          </a:xfrm>
          <a:prstGeom prst="bentUpArrow">
            <a:avLst>
              <a:gd name="adj1" fmla="val 9050"/>
              <a:gd name="adj2" fmla="val 12264"/>
              <a:gd name="adj3" fmla="val 1481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25" name="TextBox 224">
            <a:extLst>
              <a:ext uri="{FF2B5EF4-FFF2-40B4-BE49-F238E27FC236}">
                <a16:creationId xmlns:a16="http://schemas.microsoft.com/office/drawing/2014/main" id="{62B0932D-2F61-4D16-7851-8602F892AE3C}"/>
              </a:ext>
            </a:extLst>
          </p:cNvPr>
          <p:cNvSpPr txBox="1"/>
          <p:nvPr/>
        </p:nvSpPr>
        <p:spPr>
          <a:xfrm>
            <a:off x="3139160" y="2344486"/>
            <a:ext cx="186331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No</a:t>
            </a:r>
            <a:endParaRPr lang="en-IN" sz="2000" b="1" dirty="0">
              <a:latin typeface="Times New Roman" panose="02020603050405020304" pitchFamily="18" charset="0"/>
              <a:cs typeface="Times New Roman" panose="02020603050405020304" pitchFamily="18" charset="0"/>
            </a:endParaRPr>
          </a:p>
        </p:txBody>
      </p:sp>
      <p:sp>
        <p:nvSpPr>
          <p:cNvPr id="226" name="TextBox 225">
            <a:extLst>
              <a:ext uri="{FF2B5EF4-FFF2-40B4-BE49-F238E27FC236}">
                <a16:creationId xmlns:a16="http://schemas.microsoft.com/office/drawing/2014/main" id="{0CEFFB4F-A332-7DB2-1708-84326EC032ED}"/>
              </a:ext>
            </a:extLst>
          </p:cNvPr>
          <p:cNvSpPr txBox="1"/>
          <p:nvPr/>
        </p:nvSpPr>
        <p:spPr>
          <a:xfrm>
            <a:off x="4016848" y="3142626"/>
            <a:ext cx="186331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Yes</a:t>
            </a:r>
            <a:endParaRPr lang="en-IN" sz="2000" b="1" dirty="0">
              <a:latin typeface="Times New Roman" panose="02020603050405020304" pitchFamily="18" charset="0"/>
              <a:cs typeface="Times New Roman" panose="02020603050405020304" pitchFamily="18" charset="0"/>
            </a:endParaRPr>
          </a:p>
        </p:txBody>
      </p:sp>
      <p:sp>
        <p:nvSpPr>
          <p:cNvPr id="31" name="Rounded Rectangle 4">
            <a:extLst>
              <a:ext uri="{FF2B5EF4-FFF2-40B4-BE49-F238E27FC236}">
                <a16:creationId xmlns:a16="http://schemas.microsoft.com/office/drawing/2014/main" id="{9C20FE55-E883-78D3-8161-FA82C8AE0C8A}"/>
              </a:ext>
            </a:extLst>
          </p:cNvPr>
          <p:cNvSpPr/>
          <p:nvPr/>
        </p:nvSpPr>
        <p:spPr>
          <a:xfrm>
            <a:off x="-194633" y="955052"/>
            <a:ext cx="2601532" cy="40710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algn="ctr"/>
            <a:r>
              <a:rPr lang="en-US" sz="2400" b="1" u="sng" dirty="0">
                <a:latin typeface="Times New Roman" pitchFamily="18" charset="0"/>
                <a:cs typeface="Times New Roman" pitchFamily="18" charset="0"/>
              </a:rPr>
              <a:t>Objective 1:</a:t>
            </a:r>
            <a:endParaRPr lang="en-US" sz="2400" u="sng" dirty="0"/>
          </a:p>
        </p:txBody>
      </p:sp>
    </p:spTree>
    <p:extLst>
      <p:ext uri="{BB962C8B-B14F-4D97-AF65-F5344CB8AC3E}">
        <p14:creationId xmlns:p14="http://schemas.microsoft.com/office/powerpoint/2010/main" val="5282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6"/>
                                        </p:tgtEl>
                                        <p:attrNameLst>
                                          <p:attrName>style.visibility</p:attrName>
                                        </p:attrNameLst>
                                      </p:cBhvr>
                                      <p:to>
                                        <p:strVal val="visible"/>
                                      </p:to>
                                    </p:set>
                                    <p:animEffect transition="in" filter="fade">
                                      <p:cBhvr>
                                        <p:cTn id="25" dur="500"/>
                                        <p:tgtEl>
                                          <p:spTgt spid="2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5"/>
                                        </p:tgtEl>
                                        <p:attrNameLst>
                                          <p:attrName>style.visibility</p:attrName>
                                        </p:attrNameLst>
                                      </p:cBhvr>
                                      <p:to>
                                        <p:strVal val="visible"/>
                                      </p:to>
                                    </p:set>
                                    <p:animEffect transition="in" filter="fade">
                                      <p:cBhvr>
                                        <p:cTn id="39" dur="500"/>
                                        <p:tgtEl>
                                          <p:spTgt spid="2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3"/>
                                        </p:tgtEl>
                                        <p:attrNameLst>
                                          <p:attrName>style.visibility</p:attrName>
                                        </p:attrNameLst>
                                      </p:cBhvr>
                                      <p:to>
                                        <p:strVal val="visible"/>
                                      </p:to>
                                    </p:set>
                                    <p:animEffect transition="in" filter="fade">
                                      <p:cBhvr>
                                        <p:cTn id="47" dur="500"/>
                                        <p:tgtEl>
                                          <p:spTgt spid="24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4"/>
                                        </p:tgtEl>
                                        <p:attrNameLst>
                                          <p:attrName>style.visibility</p:attrName>
                                        </p:attrNameLst>
                                      </p:cBhvr>
                                      <p:to>
                                        <p:strVal val="visible"/>
                                      </p:to>
                                    </p:set>
                                    <p:animEffect transition="in" filter="fade">
                                      <p:cBhvr>
                                        <p:cTn id="55" dur="500"/>
                                        <p:tgtEl>
                                          <p:spTgt spid="24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6"/>
                                        </p:tgtEl>
                                        <p:attrNameLst>
                                          <p:attrName>style.visibility</p:attrName>
                                        </p:attrNameLst>
                                      </p:cBhvr>
                                      <p:to>
                                        <p:strVal val="visible"/>
                                      </p:to>
                                    </p:set>
                                    <p:animEffect transition="in" filter="fade">
                                      <p:cBhvr>
                                        <p:cTn id="63" dur="500"/>
                                        <p:tgtEl>
                                          <p:spTgt spid="24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9"/>
                                        </p:tgtEl>
                                        <p:attrNameLst>
                                          <p:attrName>style.visibility</p:attrName>
                                        </p:attrNameLst>
                                      </p:cBhvr>
                                      <p:to>
                                        <p:strVal val="visible"/>
                                      </p:to>
                                    </p:set>
                                    <p:animEffect transition="in" filter="fade">
                                      <p:cBhvr>
                                        <p:cTn id="66" dur="500"/>
                                        <p:tgtEl>
                                          <p:spTgt spid="24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50"/>
                                        </p:tgtEl>
                                        <p:attrNameLst>
                                          <p:attrName>style.visibility</p:attrName>
                                        </p:attrNameLst>
                                      </p:cBhvr>
                                      <p:to>
                                        <p:strVal val="visible"/>
                                      </p:to>
                                    </p:set>
                                    <p:animEffect transition="in" filter="fade">
                                      <p:cBhvr>
                                        <p:cTn id="71" dur="500"/>
                                        <p:tgtEl>
                                          <p:spTgt spid="25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52"/>
                                        </p:tgtEl>
                                        <p:attrNameLst>
                                          <p:attrName>style.visibility</p:attrName>
                                        </p:attrNameLst>
                                      </p:cBhvr>
                                      <p:to>
                                        <p:strVal val="visible"/>
                                      </p:to>
                                    </p:set>
                                    <p:animEffect transition="in" filter="fade">
                                      <p:cBhvr>
                                        <p:cTn id="76" dur="500"/>
                                        <p:tgtEl>
                                          <p:spTgt spid="2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24"/>
                                        </p:tgtEl>
                                        <p:attrNameLst>
                                          <p:attrName>style.visibility</p:attrName>
                                        </p:attrNameLst>
                                      </p:cBhvr>
                                      <p:to>
                                        <p:strVal val="visible"/>
                                      </p:to>
                                    </p:set>
                                    <p:animEffect transition="in" filter="fade">
                                      <p:cBhvr>
                                        <p:cTn id="84"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5" grpId="0" animBg="1"/>
      <p:bldP spid="243" grpId="0" animBg="1"/>
      <p:bldP spid="244" grpId="0" animBg="1"/>
      <p:bldP spid="245" grpId="0" animBg="1"/>
      <p:bldP spid="246" grpId="0" animBg="1"/>
      <p:bldP spid="249" grpId="0" animBg="1"/>
      <p:bldP spid="250" grpId="0" animBg="1"/>
      <p:bldP spid="252" grpId="0" animBg="1"/>
      <p:bldP spid="33" grpId="0" animBg="1"/>
      <p:bldP spid="19" grpId="0" animBg="1"/>
      <p:bldP spid="20" grpId="0" animBg="1"/>
      <p:bldP spid="23" grpId="0" animBg="1"/>
      <p:bldP spid="24" grpId="0" animBg="1"/>
      <p:bldP spid="224" grpId="0" animBg="1"/>
      <p:bldP spid="225" grpId="0"/>
      <p:bldP spid="226"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850BEFF-5A89-76F6-BDF8-961FBF64E498}"/>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0" name="AutoShape 2" descr="Prosthetic Feet | Silione Fo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2" name="Rounded Rectangle 4"/>
          <p:cNvSpPr/>
          <p:nvPr/>
        </p:nvSpPr>
        <p:spPr>
          <a:xfrm>
            <a:off x="-194633" y="955052"/>
            <a:ext cx="2601532" cy="40710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algn="ctr"/>
            <a:r>
              <a:rPr lang="en-US" sz="2400" b="1" u="sng" dirty="0">
                <a:latin typeface="Times New Roman" pitchFamily="18" charset="0"/>
                <a:cs typeface="Times New Roman" pitchFamily="18" charset="0"/>
              </a:rPr>
              <a:t>Objective 2:</a:t>
            </a:r>
            <a:endParaRPr lang="en-US" sz="2400" u="sng" dirty="0"/>
          </a:p>
        </p:txBody>
      </p:sp>
      <p:pic>
        <p:nvPicPr>
          <p:cNvPr id="43" name="image10.png"/>
          <p:cNvPicPr/>
          <p:nvPr/>
        </p:nvPicPr>
        <p:blipFill>
          <a:blip r:embed="rId7" cstate="print"/>
          <a:srcRect/>
          <a:stretch>
            <a:fillRect/>
          </a:stretch>
        </p:blipFill>
        <p:spPr>
          <a:xfrm>
            <a:off x="8178697" y="174205"/>
            <a:ext cx="1099803" cy="906363"/>
          </a:xfrm>
          <a:prstGeom prst="rect">
            <a:avLst/>
          </a:prstGeom>
          <a:ln/>
        </p:spPr>
      </p:pic>
      <p:grpSp>
        <p:nvGrpSpPr>
          <p:cNvPr id="36" name="Group 21"/>
          <p:cNvGrpSpPr/>
          <p:nvPr/>
        </p:nvGrpSpPr>
        <p:grpSpPr>
          <a:xfrm>
            <a:off x="4327282" y="304603"/>
            <a:ext cx="3226042" cy="607120"/>
            <a:chOff x="512059" y="0"/>
            <a:chExt cx="1834038" cy="607120"/>
          </a:xfrm>
          <a:scene3d>
            <a:camera prst="orthographicFront"/>
            <a:lightRig rig="threePt" dir="t">
              <a:rot lat="0" lon="0" rev="7500000"/>
            </a:lightRig>
          </a:scene3d>
        </p:grpSpPr>
        <p:sp>
          <p:nvSpPr>
            <p:cNvPr id="44" name="Rounded Rectangle 43"/>
            <p:cNvSpPr/>
            <p:nvPr/>
          </p:nvSpPr>
          <p:spPr>
            <a:xfrm>
              <a:off x="548297" y="0"/>
              <a:ext cx="1770724"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Rounded Rectangle 4"/>
            <p:cNvSpPr/>
            <p:nvPr/>
          </p:nvSpPr>
          <p:spPr>
            <a:xfrm>
              <a:off x="512059" y="29637"/>
              <a:ext cx="1834038"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latin typeface="Times New Roman" pitchFamily="18" charset="0"/>
                  <a:cs typeface="Times New Roman" pitchFamily="18" charset="0"/>
                </a:rPr>
                <a:t> Flow chart</a:t>
              </a:r>
            </a:p>
          </p:txBody>
        </p:sp>
      </p:grpSp>
      <p:sp>
        <p:nvSpPr>
          <p:cNvPr id="4" name="Oval 3">
            <a:extLst>
              <a:ext uri="{FF2B5EF4-FFF2-40B4-BE49-F238E27FC236}">
                <a16:creationId xmlns:a16="http://schemas.microsoft.com/office/drawing/2014/main" id="{A8C8D1C2-BF76-49DB-9DFA-E4DD53B56D69}"/>
              </a:ext>
            </a:extLst>
          </p:cNvPr>
          <p:cNvSpPr/>
          <p:nvPr/>
        </p:nvSpPr>
        <p:spPr>
          <a:xfrm>
            <a:off x="600637" y="1940561"/>
            <a:ext cx="1606096" cy="61415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Start</a:t>
            </a:r>
            <a:endParaRPr lang="en-IN" dirty="0"/>
          </a:p>
        </p:txBody>
      </p:sp>
      <p:sp>
        <p:nvSpPr>
          <p:cNvPr id="7" name="Arrow: Right 6">
            <a:extLst>
              <a:ext uri="{FF2B5EF4-FFF2-40B4-BE49-F238E27FC236}">
                <a16:creationId xmlns:a16="http://schemas.microsoft.com/office/drawing/2014/main" id="{5C6409FA-27CB-4D00-BEEC-1F67DE178A88}"/>
              </a:ext>
            </a:extLst>
          </p:cNvPr>
          <p:cNvSpPr/>
          <p:nvPr/>
        </p:nvSpPr>
        <p:spPr>
          <a:xfrm>
            <a:off x="2260233" y="2089880"/>
            <a:ext cx="701331" cy="2302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4DB201D5-0498-4A2B-9846-848B02D47A8A}"/>
              </a:ext>
            </a:extLst>
          </p:cNvPr>
          <p:cNvSpPr/>
          <p:nvPr/>
        </p:nvSpPr>
        <p:spPr>
          <a:xfrm>
            <a:off x="3082088" y="1801504"/>
            <a:ext cx="1887731" cy="928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Load the hand detector and         Initialize camera</a:t>
            </a:r>
            <a:endParaRPr lang="en-IN" dirty="0"/>
          </a:p>
        </p:txBody>
      </p:sp>
      <p:sp>
        <p:nvSpPr>
          <p:cNvPr id="25" name="Arrow: Right 24">
            <a:extLst>
              <a:ext uri="{FF2B5EF4-FFF2-40B4-BE49-F238E27FC236}">
                <a16:creationId xmlns:a16="http://schemas.microsoft.com/office/drawing/2014/main" id="{26D5C977-4AA7-4F3A-813A-8BA76A0D0A5B}"/>
              </a:ext>
            </a:extLst>
          </p:cNvPr>
          <p:cNvSpPr/>
          <p:nvPr/>
        </p:nvSpPr>
        <p:spPr>
          <a:xfrm>
            <a:off x="5143843" y="2089880"/>
            <a:ext cx="701331" cy="2302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6" name="Diamond 15">
            <a:extLst>
              <a:ext uri="{FF2B5EF4-FFF2-40B4-BE49-F238E27FC236}">
                <a16:creationId xmlns:a16="http://schemas.microsoft.com/office/drawing/2014/main" id="{E9788829-8681-4B78-969D-33217974A7BC}"/>
              </a:ext>
            </a:extLst>
          </p:cNvPr>
          <p:cNvSpPr/>
          <p:nvPr/>
        </p:nvSpPr>
        <p:spPr>
          <a:xfrm>
            <a:off x="5947492" y="1725996"/>
            <a:ext cx="2407422" cy="958007"/>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Is Camera connected</a:t>
            </a:r>
            <a:endParaRPr lang="en-IN" dirty="0"/>
          </a:p>
        </p:txBody>
      </p:sp>
      <p:sp>
        <p:nvSpPr>
          <p:cNvPr id="28" name="Arrow: Right 27">
            <a:extLst>
              <a:ext uri="{FF2B5EF4-FFF2-40B4-BE49-F238E27FC236}">
                <a16:creationId xmlns:a16="http://schemas.microsoft.com/office/drawing/2014/main" id="{28ECE992-4490-4F2C-AB30-7B1B9C04F39A}"/>
              </a:ext>
            </a:extLst>
          </p:cNvPr>
          <p:cNvSpPr/>
          <p:nvPr/>
        </p:nvSpPr>
        <p:spPr>
          <a:xfrm>
            <a:off x="8457232" y="2088276"/>
            <a:ext cx="701331" cy="2302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B113A030-D35B-442C-8D04-9D703695692E}"/>
              </a:ext>
            </a:extLst>
          </p:cNvPr>
          <p:cNvSpPr/>
          <p:nvPr/>
        </p:nvSpPr>
        <p:spPr>
          <a:xfrm>
            <a:off x="9317982" y="1739372"/>
            <a:ext cx="1887731" cy="928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Get Height and width of frame from the camera</a:t>
            </a:r>
            <a:endParaRPr lang="en-IN" dirty="0"/>
          </a:p>
        </p:txBody>
      </p:sp>
      <p:sp>
        <p:nvSpPr>
          <p:cNvPr id="31" name="Diamond 30">
            <a:extLst>
              <a:ext uri="{FF2B5EF4-FFF2-40B4-BE49-F238E27FC236}">
                <a16:creationId xmlns:a16="http://schemas.microsoft.com/office/drawing/2014/main" id="{A48732B2-0CE0-4037-9B52-C4D69B708959}"/>
              </a:ext>
            </a:extLst>
          </p:cNvPr>
          <p:cNvSpPr/>
          <p:nvPr/>
        </p:nvSpPr>
        <p:spPr>
          <a:xfrm>
            <a:off x="9058135" y="3446905"/>
            <a:ext cx="2407422" cy="958007"/>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Is Hand Found?</a:t>
            </a:r>
            <a:endParaRPr lang="en-IN" dirty="0"/>
          </a:p>
        </p:txBody>
      </p:sp>
      <p:sp>
        <p:nvSpPr>
          <p:cNvPr id="17" name="Arrow: Down 16">
            <a:extLst>
              <a:ext uri="{FF2B5EF4-FFF2-40B4-BE49-F238E27FC236}">
                <a16:creationId xmlns:a16="http://schemas.microsoft.com/office/drawing/2014/main" id="{CEE53E0D-BD6B-403D-B01D-A6B10AB7480F}"/>
              </a:ext>
            </a:extLst>
          </p:cNvPr>
          <p:cNvSpPr/>
          <p:nvPr/>
        </p:nvSpPr>
        <p:spPr>
          <a:xfrm>
            <a:off x="10084599" y="2787016"/>
            <a:ext cx="354495" cy="5402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3" name="Arrow: Down 32">
            <a:extLst>
              <a:ext uri="{FF2B5EF4-FFF2-40B4-BE49-F238E27FC236}">
                <a16:creationId xmlns:a16="http://schemas.microsoft.com/office/drawing/2014/main" id="{B4A235A7-5F70-402E-B223-7BC9AFA7E3FF}"/>
              </a:ext>
            </a:extLst>
          </p:cNvPr>
          <p:cNvSpPr/>
          <p:nvPr/>
        </p:nvSpPr>
        <p:spPr>
          <a:xfrm>
            <a:off x="10084599" y="4517070"/>
            <a:ext cx="354495" cy="5402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4" name="Rectangle: Rounded Corners 33">
            <a:extLst>
              <a:ext uri="{FF2B5EF4-FFF2-40B4-BE49-F238E27FC236}">
                <a16:creationId xmlns:a16="http://schemas.microsoft.com/office/drawing/2014/main" id="{D4EF5ABF-9C73-4462-9335-B7CA355987C0}"/>
              </a:ext>
            </a:extLst>
          </p:cNvPr>
          <p:cNvSpPr/>
          <p:nvPr/>
        </p:nvSpPr>
        <p:spPr>
          <a:xfrm>
            <a:off x="9362772" y="5169521"/>
            <a:ext cx="1887731" cy="928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Detect Hand using </a:t>
            </a:r>
            <a:r>
              <a:rPr lang="en-US" dirty="0" err="1"/>
              <a:t>openCV</a:t>
            </a:r>
            <a:endParaRPr lang="en-IN" dirty="0"/>
          </a:p>
        </p:txBody>
      </p:sp>
      <p:sp>
        <p:nvSpPr>
          <p:cNvPr id="37" name="Rectangle: Rounded Corners 36">
            <a:extLst>
              <a:ext uri="{FF2B5EF4-FFF2-40B4-BE49-F238E27FC236}">
                <a16:creationId xmlns:a16="http://schemas.microsoft.com/office/drawing/2014/main" id="{3403DA36-7E82-4411-8DE0-DFD9B823AB5C}"/>
              </a:ext>
            </a:extLst>
          </p:cNvPr>
          <p:cNvSpPr/>
          <p:nvPr/>
        </p:nvSpPr>
        <p:spPr>
          <a:xfrm>
            <a:off x="6669170" y="5191205"/>
            <a:ext cx="2407421" cy="906363"/>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Extract required points from the “</a:t>
            </a:r>
            <a:r>
              <a:rPr lang="en-US" dirty="0" err="1"/>
              <a:t>lmList</a:t>
            </a:r>
            <a:r>
              <a:rPr lang="en-US" dirty="0"/>
              <a:t>” from </a:t>
            </a:r>
            <a:r>
              <a:rPr lang="en-US" dirty="0" err="1"/>
              <a:t>CVzone</a:t>
            </a:r>
            <a:endParaRPr lang="en-IN" dirty="0"/>
          </a:p>
        </p:txBody>
      </p:sp>
      <p:sp>
        <p:nvSpPr>
          <p:cNvPr id="38" name="Rectangle: Rounded Corners 37">
            <a:extLst>
              <a:ext uri="{FF2B5EF4-FFF2-40B4-BE49-F238E27FC236}">
                <a16:creationId xmlns:a16="http://schemas.microsoft.com/office/drawing/2014/main" id="{083D53A6-AEE8-4D31-835C-06DDCD701C90}"/>
              </a:ext>
            </a:extLst>
          </p:cNvPr>
          <p:cNvSpPr/>
          <p:nvPr/>
        </p:nvSpPr>
        <p:spPr>
          <a:xfrm>
            <a:off x="4490709" y="5191205"/>
            <a:ext cx="1887731" cy="928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Convert points from pixels to cm</a:t>
            </a:r>
            <a:endParaRPr lang="en-IN" dirty="0"/>
          </a:p>
        </p:txBody>
      </p:sp>
      <p:sp>
        <p:nvSpPr>
          <p:cNvPr id="39" name="Rectangle: Rounded Corners 38">
            <a:extLst>
              <a:ext uri="{FF2B5EF4-FFF2-40B4-BE49-F238E27FC236}">
                <a16:creationId xmlns:a16="http://schemas.microsoft.com/office/drawing/2014/main" id="{B75EF551-8435-4162-9728-2CC6C138432F}"/>
              </a:ext>
            </a:extLst>
          </p:cNvPr>
          <p:cNvSpPr/>
          <p:nvPr/>
        </p:nvSpPr>
        <p:spPr>
          <a:xfrm>
            <a:off x="1355180" y="5169520"/>
            <a:ext cx="2844799" cy="92804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Get the distance between the points using distance between 3D vector formula</a:t>
            </a:r>
            <a:endParaRPr lang="en-IN" dirty="0"/>
          </a:p>
        </p:txBody>
      </p:sp>
      <p:sp>
        <p:nvSpPr>
          <p:cNvPr id="40" name="Arrow: Left 39">
            <a:extLst>
              <a:ext uri="{FF2B5EF4-FFF2-40B4-BE49-F238E27FC236}">
                <a16:creationId xmlns:a16="http://schemas.microsoft.com/office/drawing/2014/main" id="{7B22C60C-79E5-4D8E-AE45-922A84330E73}"/>
              </a:ext>
            </a:extLst>
          </p:cNvPr>
          <p:cNvSpPr/>
          <p:nvPr/>
        </p:nvSpPr>
        <p:spPr>
          <a:xfrm>
            <a:off x="9076591" y="5493220"/>
            <a:ext cx="282440" cy="28064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1" name="Arrow: Left 40">
            <a:extLst>
              <a:ext uri="{FF2B5EF4-FFF2-40B4-BE49-F238E27FC236}">
                <a16:creationId xmlns:a16="http://schemas.microsoft.com/office/drawing/2014/main" id="{CA7898FA-63B8-41AB-A1A8-FB22DAD53440}"/>
              </a:ext>
            </a:extLst>
          </p:cNvPr>
          <p:cNvSpPr/>
          <p:nvPr/>
        </p:nvSpPr>
        <p:spPr>
          <a:xfrm>
            <a:off x="6387310" y="5493220"/>
            <a:ext cx="282440" cy="28064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2" name="Arrow: Left 41">
            <a:extLst>
              <a:ext uri="{FF2B5EF4-FFF2-40B4-BE49-F238E27FC236}">
                <a16:creationId xmlns:a16="http://schemas.microsoft.com/office/drawing/2014/main" id="{2066BD89-A821-4BCB-B200-BF89122B5EE4}"/>
              </a:ext>
            </a:extLst>
          </p:cNvPr>
          <p:cNvSpPr/>
          <p:nvPr/>
        </p:nvSpPr>
        <p:spPr>
          <a:xfrm>
            <a:off x="4208269" y="5504062"/>
            <a:ext cx="282440" cy="28064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Parallelogram 19">
            <a:extLst>
              <a:ext uri="{FF2B5EF4-FFF2-40B4-BE49-F238E27FC236}">
                <a16:creationId xmlns:a16="http://schemas.microsoft.com/office/drawing/2014/main" id="{4BC58E33-B405-4183-B303-555E385AD49D}"/>
              </a:ext>
            </a:extLst>
          </p:cNvPr>
          <p:cNvSpPr/>
          <p:nvPr/>
        </p:nvSpPr>
        <p:spPr>
          <a:xfrm>
            <a:off x="5635868" y="3562361"/>
            <a:ext cx="3030670" cy="727093"/>
          </a:xfrm>
          <a:prstGeom prst="parallelogram">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Display RGB image Or the length of the Hand</a:t>
            </a:r>
            <a:endParaRPr lang="en-IN" dirty="0"/>
          </a:p>
        </p:txBody>
      </p:sp>
      <p:sp>
        <p:nvSpPr>
          <p:cNvPr id="46" name="Arrow: Left 45">
            <a:extLst>
              <a:ext uri="{FF2B5EF4-FFF2-40B4-BE49-F238E27FC236}">
                <a16:creationId xmlns:a16="http://schemas.microsoft.com/office/drawing/2014/main" id="{D05FC4F0-97E3-4FD5-994E-411B4B556D4A}"/>
              </a:ext>
            </a:extLst>
          </p:cNvPr>
          <p:cNvSpPr/>
          <p:nvPr/>
        </p:nvSpPr>
        <p:spPr>
          <a:xfrm>
            <a:off x="8721116" y="3769746"/>
            <a:ext cx="282440" cy="28064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8" name="Arrow: Down 47">
            <a:extLst>
              <a:ext uri="{FF2B5EF4-FFF2-40B4-BE49-F238E27FC236}">
                <a16:creationId xmlns:a16="http://schemas.microsoft.com/office/drawing/2014/main" id="{714A822B-9F42-4CF7-A7D4-3A45AEF4157E}"/>
              </a:ext>
            </a:extLst>
          </p:cNvPr>
          <p:cNvSpPr/>
          <p:nvPr/>
        </p:nvSpPr>
        <p:spPr>
          <a:xfrm>
            <a:off x="6973955" y="2841339"/>
            <a:ext cx="354495" cy="5402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9" name="Diamond 48">
            <a:extLst>
              <a:ext uri="{FF2B5EF4-FFF2-40B4-BE49-F238E27FC236}">
                <a16:creationId xmlns:a16="http://schemas.microsoft.com/office/drawing/2014/main" id="{331EC8A5-C945-4701-83BE-0DECDAB0EE5D}"/>
              </a:ext>
            </a:extLst>
          </p:cNvPr>
          <p:cNvSpPr/>
          <p:nvPr/>
        </p:nvSpPr>
        <p:spPr>
          <a:xfrm>
            <a:off x="2836849" y="3408424"/>
            <a:ext cx="2407422" cy="958007"/>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Is Image Displayed</a:t>
            </a:r>
            <a:endParaRPr lang="en-IN" dirty="0"/>
          </a:p>
        </p:txBody>
      </p:sp>
      <p:sp>
        <p:nvSpPr>
          <p:cNvPr id="23" name="Arrow: Up 22">
            <a:extLst>
              <a:ext uri="{FF2B5EF4-FFF2-40B4-BE49-F238E27FC236}">
                <a16:creationId xmlns:a16="http://schemas.microsoft.com/office/drawing/2014/main" id="{8469DD6B-DDDB-4D84-B578-28FB45F26585}"/>
              </a:ext>
            </a:extLst>
          </p:cNvPr>
          <p:cNvSpPr/>
          <p:nvPr/>
        </p:nvSpPr>
        <p:spPr>
          <a:xfrm>
            <a:off x="3828695" y="2798525"/>
            <a:ext cx="354495" cy="553906"/>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2" name="Arrow: Left 51">
            <a:extLst>
              <a:ext uri="{FF2B5EF4-FFF2-40B4-BE49-F238E27FC236}">
                <a16:creationId xmlns:a16="http://schemas.microsoft.com/office/drawing/2014/main" id="{CD804EA3-ED61-4886-9E5D-F7FD35D7A4DA}"/>
              </a:ext>
            </a:extLst>
          </p:cNvPr>
          <p:cNvSpPr/>
          <p:nvPr/>
        </p:nvSpPr>
        <p:spPr>
          <a:xfrm>
            <a:off x="5322178" y="3769746"/>
            <a:ext cx="282440" cy="28064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54DAF536-EA9C-4F36-B6C7-EE1A4FE76CC3}"/>
              </a:ext>
            </a:extLst>
          </p:cNvPr>
          <p:cNvSpPr/>
          <p:nvPr/>
        </p:nvSpPr>
        <p:spPr>
          <a:xfrm>
            <a:off x="653293" y="3580352"/>
            <a:ext cx="1606096" cy="61415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Exit</a:t>
            </a:r>
            <a:endParaRPr lang="en-IN" dirty="0"/>
          </a:p>
        </p:txBody>
      </p:sp>
      <p:sp>
        <p:nvSpPr>
          <p:cNvPr id="54" name="Arrow: Left 53">
            <a:extLst>
              <a:ext uri="{FF2B5EF4-FFF2-40B4-BE49-F238E27FC236}">
                <a16:creationId xmlns:a16="http://schemas.microsoft.com/office/drawing/2014/main" id="{5CA762CE-C457-478B-8142-A0EAFCF89333}"/>
              </a:ext>
            </a:extLst>
          </p:cNvPr>
          <p:cNvSpPr/>
          <p:nvPr/>
        </p:nvSpPr>
        <p:spPr>
          <a:xfrm>
            <a:off x="2406899" y="3766067"/>
            <a:ext cx="282440" cy="28064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48" name="Rectangle 2047">
            <a:extLst>
              <a:ext uri="{FF2B5EF4-FFF2-40B4-BE49-F238E27FC236}">
                <a16:creationId xmlns:a16="http://schemas.microsoft.com/office/drawing/2014/main" id="{DF5F9240-3422-40AD-96B0-385962CD63B2}"/>
              </a:ext>
            </a:extLst>
          </p:cNvPr>
          <p:cNvSpPr/>
          <p:nvPr/>
        </p:nvSpPr>
        <p:spPr>
          <a:xfrm>
            <a:off x="2860359" y="4744094"/>
            <a:ext cx="120524" cy="3823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49" name="Rectangle 2048">
            <a:extLst>
              <a:ext uri="{FF2B5EF4-FFF2-40B4-BE49-F238E27FC236}">
                <a16:creationId xmlns:a16="http://schemas.microsoft.com/office/drawing/2014/main" id="{92DAB178-D808-4C8B-AC50-718004FFFEFD}"/>
              </a:ext>
            </a:extLst>
          </p:cNvPr>
          <p:cNvSpPr/>
          <p:nvPr/>
        </p:nvSpPr>
        <p:spPr>
          <a:xfrm>
            <a:off x="2860359" y="4744094"/>
            <a:ext cx="4259619" cy="1093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51" name="Arrow: Up 2050">
            <a:extLst>
              <a:ext uri="{FF2B5EF4-FFF2-40B4-BE49-F238E27FC236}">
                <a16:creationId xmlns:a16="http://schemas.microsoft.com/office/drawing/2014/main" id="{4E05F2C7-FF4E-43F8-97FA-BB4D692FE217}"/>
              </a:ext>
            </a:extLst>
          </p:cNvPr>
          <p:cNvSpPr/>
          <p:nvPr/>
        </p:nvSpPr>
        <p:spPr>
          <a:xfrm>
            <a:off x="6961592" y="4334161"/>
            <a:ext cx="212965" cy="490232"/>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Date Placeholder 3">
            <a:extLst>
              <a:ext uri="{FF2B5EF4-FFF2-40B4-BE49-F238E27FC236}">
                <a16:creationId xmlns:a16="http://schemas.microsoft.com/office/drawing/2014/main" id="{4668C9E5-F678-0A5D-4C40-3B435C94F7B3}"/>
              </a:ext>
            </a:extLst>
          </p:cNvPr>
          <p:cNvSpPr>
            <a:spLocks noGrp="1"/>
          </p:cNvSpPr>
          <p:nvPr>
            <p:ph type="dt" sz="half" idx="10"/>
          </p:nvPr>
        </p:nvSpPr>
        <p:spPr>
          <a:xfrm>
            <a:off x="282045" y="6324430"/>
            <a:ext cx="2844800" cy="365125"/>
          </a:xfrm>
        </p:spPr>
        <p:txBody>
          <a:bodyPr/>
          <a:lstStyle/>
          <a:p>
            <a:r>
              <a:rPr lang="en-US" dirty="0"/>
              <a:t>29/05/2024</a:t>
            </a:r>
          </a:p>
        </p:txBody>
      </p:sp>
    </p:spTree>
    <p:extLst>
      <p:ext uri="{BB962C8B-B14F-4D97-AF65-F5344CB8AC3E}">
        <p14:creationId xmlns:p14="http://schemas.microsoft.com/office/powerpoint/2010/main" val="3416440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amond(i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048"/>
                                        </p:tgtEl>
                                        <p:attrNameLst>
                                          <p:attrName>style.visibility</p:attrName>
                                        </p:attrNameLst>
                                      </p:cBhvr>
                                      <p:to>
                                        <p:strVal val="visible"/>
                                      </p:to>
                                    </p:set>
                                    <p:animEffect transition="in" filter="fade">
                                      <p:cBhvr>
                                        <p:cTn id="112" dur="500"/>
                                        <p:tgtEl>
                                          <p:spTgt spid="204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049"/>
                                        </p:tgtEl>
                                        <p:attrNameLst>
                                          <p:attrName>style.visibility</p:attrName>
                                        </p:attrNameLst>
                                      </p:cBhvr>
                                      <p:to>
                                        <p:strVal val="visible"/>
                                      </p:to>
                                    </p:set>
                                    <p:animEffect transition="in" filter="fade">
                                      <p:cBhvr>
                                        <p:cTn id="115" dur="500"/>
                                        <p:tgtEl>
                                          <p:spTgt spid="204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051"/>
                                        </p:tgtEl>
                                        <p:attrNameLst>
                                          <p:attrName>style.visibility</p:attrName>
                                        </p:attrNameLst>
                                      </p:cBhvr>
                                      <p:to>
                                        <p:strVal val="visible"/>
                                      </p:to>
                                    </p:set>
                                    <p:animEffect transition="in" filter="fade">
                                      <p:cBhvr>
                                        <p:cTn id="118" dur="500"/>
                                        <p:tgtEl>
                                          <p:spTgt spid="2051"/>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fade">
                                      <p:cBhvr>
                                        <p:cTn id="123" dur="500"/>
                                        <p:tgtEl>
                                          <p:spTgt spid="52"/>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fade">
                                      <p:cBhvr>
                                        <p:cTn id="128" dur="500"/>
                                        <p:tgtEl>
                                          <p:spTgt spid="4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fade">
                                      <p:cBhvr>
                                        <p:cTn id="133" dur="500"/>
                                        <p:tgtEl>
                                          <p:spTgt spid="54"/>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fade">
                                      <p:cBhvr>
                                        <p:cTn id="1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 grpId="0" animBg="1"/>
      <p:bldP spid="7" grpId="0" animBg="1"/>
      <p:bldP spid="12" grpId="0" animBg="1"/>
      <p:bldP spid="25" grpId="0" animBg="1"/>
      <p:bldP spid="16" grpId="0" animBg="1"/>
      <p:bldP spid="28" grpId="0" animBg="1"/>
      <p:bldP spid="30" grpId="0" animBg="1"/>
      <p:bldP spid="31" grpId="0" animBg="1"/>
      <p:bldP spid="17" grpId="0" animBg="1"/>
      <p:bldP spid="33" grpId="0" animBg="1"/>
      <p:bldP spid="34" grpId="0" animBg="1"/>
      <p:bldP spid="37" grpId="0" animBg="1"/>
      <p:bldP spid="38" grpId="0" animBg="1"/>
      <p:bldP spid="39" grpId="0" animBg="1"/>
      <p:bldP spid="40" grpId="0" animBg="1"/>
      <p:bldP spid="41" grpId="0" animBg="1"/>
      <p:bldP spid="42" grpId="0" animBg="1"/>
      <p:bldP spid="20" grpId="0" animBg="1"/>
      <p:bldP spid="46" grpId="0" animBg="1"/>
      <p:bldP spid="48" grpId="0" animBg="1"/>
      <p:bldP spid="49" grpId="0" animBg="1"/>
      <p:bldP spid="23" grpId="0" animBg="1"/>
      <p:bldP spid="52" grpId="0" animBg="1"/>
      <p:bldP spid="53" grpId="0" animBg="1"/>
      <p:bldP spid="54" grpId="0" animBg="1"/>
      <p:bldP spid="2048" grpId="0" animBg="1"/>
      <p:bldP spid="2049" grpId="0" animBg="1"/>
      <p:bldP spid="205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1DED962-EA66-0630-AD03-42CBB5DD942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469" b="90041" l="9726" r="90025">
                        <a14:foregroundMark x1="81047" y1="7469" x2="81047" y2="7469"/>
                        <a14:foregroundMark x1="90025" y1="52282" x2="90025" y2="52282"/>
                        <a14:foregroundMark x1="20948" y1="90041" x2="20948" y2="90041"/>
                      </a14:backgroundRemoval>
                    </a14:imgEffect>
                  </a14:imgLayer>
                </a14:imgProps>
              </a:ext>
            </a:extLst>
          </a:blip>
          <a:stretch>
            <a:fillRect/>
          </a:stretch>
        </p:blipFill>
        <p:spPr>
          <a:xfrm rot="1317220">
            <a:off x="4037985" y="1709554"/>
            <a:ext cx="2347288" cy="1703643"/>
          </a:xfrm>
          <a:prstGeom prst="rect">
            <a:avLst/>
          </a:prstGeom>
        </p:spPr>
      </p:pic>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6"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8"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9"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2418851" y="172578"/>
            <a:ext cx="6668814"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GB" sz="3200" b="1" dirty="0">
                  <a:latin typeface="Times New Roman" pitchFamily="18" charset="0"/>
                  <a:cs typeface="Times New Roman" pitchFamily="18" charset="0"/>
                </a:rPr>
                <a:t>Circuit Diagram</a:t>
              </a:r>
              <a:endParaRPr lang="en-US" sz="3200" b="1" kern="1200" dirty="0">
                <a:solidFill>
                  <a:schemeClr val="bg1"/>
                </a:solidFill>
                <a:latin typeface="Times New Roman" pitchFamily="18" charset="0"/>
                <a:cs typeface="Times New Roman" pitchFamily="18" charset="0"/>
              </a:endParaRPr>
            </a:p>
          </p:txBody>
        </p:sp>
      </p:grpSp>
      <p:pic>
        <p:nvPicPr>
          <p:cNvPr id="3" name="Picture 2">
            <a:extLst>
              <a:ext uri="{FF2B5EF4-FFF2-40B4-BE49-F238E27FC236}">
                <a16:creationId xmlns:a16="http://schemas.microsoft.com/office/drawing/2014/main" id="{9066EB86-A338-4D64-B154-5D54C9E67763}"/>
              </a:ext>
            </a:extLst>
          </p:cNvPr>
          <p:cNvPicPr>
            <a:picLocks noChangeAspect="1"/>
          </p:cNvPicPr>
          <p:nvPr/>
        </p:nvPicPr>
        <p:blipFill rotWithShape="1">
          <a:blip r:embed="rId10"/>
          <a:srcRect l="55015" t="8589" r="12387" b="56539"/>
          <a:stretch/>
        </p:blipFill>
        <p:spPr>
          <a:xfrm flipH="1">
            <a:off x="1734618" y="1503549"/>
            <a:ext cx="1705007" cy="2098470"/>
          </a:xfrm>
          <a:prstGeom prst="rect">
            <a:avLst/>
          </a:prstGeom>
        </p:spPr>
      </p:pic>
      <p:grpSp>
        <p:nvGrpSpPr>
          <p:cNvPr id="76" name="Group 75">
            <a:extLst>
              <a:ext uri="{FF2B5EF4-FFF2-40B4-BE49-F238E27FC236}">
                <a16:creationId xmlns:a16="http://schemas.microsoft.com/office/drawing/2014/main" id="{F87A93EF-3B2F-4B72-87FD-A743FBCD8718}"/>
              </a:ext>
            </a:extLst>
          </p:cNvPr>
          <p:cNvGrpSpPr/>
          <p:nvPr/>
        </p:nvGrpSpPr>
        <p:grpSpPr>
          <a:xfrm>
            <a:off x="3206075" y="2439714"/>
            <a:ext cx="1172263" cy="416713"/>
            <a:chOff x="2185300" y="2633668"/>
            <a:chExt cx="1172263" cy="416713"/>
          </a:xfrm>
        </p:grpSpPr>
        <p:sp>
          <p:nvSpPr>
            <p:cNvPr id="4" name="Oval 3">
              <a:extLst>
                <a:ext uri="{FF2B5EF4-FFF2-40B4-BE49-F238E27FC236}">
                  <a16:creationId xmlns:a16="http://schemas.microsoft.com/office/drawing/2014/main" id="{CD4D4FD4-E00C-4F3A-A584-579C9DB19921}"/>
                </a:ext>
              </a:extLst>
            </p:cNvPr>
            <p:cNvSpPr/>
            <p:nvPr/>
          </p:nvSpPr>
          <p:spPr>
            <a:xfrm>
              <a:off x="2277375" y="2717800"/>
              <a:ext cx="65775" cy="868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B25EE548-141D-4A60-83AE-8919E48034B3}"/>
                </a:ext>
              </a:extLst>
            </p:cNvPr>
            <p:cNvSpPr/>
            <p:nvPr/>
          </p:nvSpPr>
          <p:spPr>
            <a:xfrm>
              <a:off x="2185300" y="2898775"/>
              <a:ext cx="67363"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F1EE067-73BE-4D3F-B1CB-AA81115C3300}"/>
                </a:ext>
              </a:extLst>
            </p:cNvPr>
            <p:cNvSpPr/>
            <p:nvPr/>
          </p:nvSpPr>
          <p:spPr>
            <a:xfrm>
              <a:off x="2300234" y="2981325"/>
              <a:ext cx="61966" cy="690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Connector: Elbow 18">
              <a:extLst>
                <a:ext uri="{FF2B5EF4-FFF2-40B4-BE49-F238E27FC236}">
                  <a16:creationId xmlns:a16="http://schemas.microsoft.com/office/drawing/2014/main" id="{A97E2D3D-771A-48BA-8462-3DCB4D8CAF21}"/>
                </a:ext>
              </a:extLst>
            </p:cNvPr>
            <p:cNvCxnSpPr>
              <a:cxnSpLocks/>
              <a:stCxn id="4" idx="2"/>
            </p:cNvCxnSpPr>
            <p:nvPr/>
          </p:nvCxnSpPr>
          <p:spPr>
            <a:xfrm rot="10800000" flipH="1">
              <a:off x="2277375" y="2633668"/>
              <a:ext cx="1080188" cy="127551"/>
            </a:xfrm>
            <a:prstGeom prst="bentConnector3">
              <a:avLst>
                <a:gd name="adj1" fmla="val 35492"/>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36" name="Connector: Elbow 35">
              <a:extLst>
                <a:ext uri="{FF2B5EF4-FFF2-40B4-BE49-F238E27FC236}">
                  <a16:creationId xmlns:a16="http://schemas.microsoft.com/office/drawing/2014/main" id="{05A8834A-315A-4C1E-8219-88BD8AB70250}"/>
                </a:ext>
              </a:extLst>
            </p:cNvPr>
            <p:cNvCxnSpPr>
              <a:cxnSpLocks/>
              <a:stCxn id="23" idx="6"/>
            </p:cNvCxnSpPr>
            <p:nvPr/>
          </p:nvCxnSpPr>
          <p:spPr>
            <a:xfrm flipV="1">
              <a:off x="2252663" y="2724947"/>
              <a:ext cx="1104900" cy="205578"/>
            </a:xfrm>
            <a:prstGeom prst="bentConnector3">
              <a:avLst>
                <a:gd name="adj1" fmla="val 50000"/>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8" name="Connector: Elbow 37">
              <a:extLst>
                <a:ext uri="{FF2B5EF4-FFF2-40B4-BE49-F238E27FC236}">
                  <a16:creationId xmlns:a16="http://schemas.microsoft.com/office/drawing/2014/main" id="{45C54A62-FC50-4A53-92BA-FFD5D5104833}"/>
                </a:ext>
              </a:extLst>
            </p:cNvPr>
            <p:cNvCxnSpPr>
              <a:cxnSpLocks/>
              <a:stCxn id="24" idx="6"/>
            </p:cNvCxnSpPr>
            <p:nvPr/>
          </p:nvCxnSpPr>
          <p:spPr>
            <a:xfrm flipV="1">
              <a:off x="2362200" y="2826149"/>
              <a:ext cx="995363" cy="189704"/>
            </a:xfrm>
            <a:prstGeom prst="bentConnector3">
              <a:avLst>
                <a:gd name="adj1" fmla="val 50000"/>
              </a:avLst>
            </a:prstGeom>
            <a:ln/>
          </p:spPr>
          <p:style>
            <a:lnRef idx="3">
              <a:schemeClr val="dk1"/>
            </a:lnRef>
            <a:fillRef idx="0">
              <a:schemeClr val="dk1"/>
            </a:fillRef>
            <a:effectRef idx="2">
              <a:schemeClr val="dk1"/>
            </a:effectRef>
            <a:fontRef idx="minor">
              <a:schemeClr val="tx1"/>
            </a:fontRef>
          </p:style>
        </p:cxnSp>
      </p:grpSp>
      <p:pic>
        <p:nvPicPr>
          <p:cNvPr id="34" name="Picture 33">
            <a:extLst>
              <a:ext uri="{FF2B5EF4-FFF2-40B4-BE49-F238E27FC236}">
                <a16:creationId xmlns:a16="http://schemas.microsoft.com/office/drawing/2014/main" id="{FBC09E5A-4318-4EA5-B60B-2C4789AEBB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62307" y="1806097"/>
            <a:ext cx="3231291" cy="1428949"/>
          </a:xfrm>
          <a:prstGeom prst="rect">
            <a:avLst/>
          </a:prstGeom>
        </p:spPr>
      </p:pic>
      <p:grpSp>
        <p:nvGrpSpPr>
          <p:cNvPr id="69" name="Group 68">
            <a:extLst>
              <a:ext uri="{FF2B5EF4-FFF2-40B4-BE49-F238E27FC236}">
                <a16:creationId xmlns:a16="http://schemas.microsoft.com/office/drawing/2014/main" id="{BAD4C980-2751-41E9-8FBB-D8AAA50A070D}"/>
              </a:ext>
            </a:extLst>
          </p:cNvPr>
          <p:cNvGrpSpPr/>
          <p:nvPr/>
        </p:nvGrpSpPr>
        <p:grpSpPr>
          <a:xfrm>
            <a:off x="6087602" y="1533594"/>
            <a:ext cx="3134198" cy="1644302"/>
            <a:chOff x="5066827" y="1727548"/>
            <a:chExt cx="3134198" cy="1644302"/>
          </a:xfrm>
        </p:grpSpPr>
        <p:cxnSp>
          <p:nvCxnSpPr>
            <p:cNvPr id="44" name="Connector: Elbow 43">
              <a:extLst>
                <a:ext uri="{FF2B5EF4-FFF2-40B4-BE49-F238E27FC236}">
                  <a16:creationId xmlns:a16="http://schemas.microsoft.com/office/drawing/2014/main" id="{63B9282E-5F34-4DDD-A515-178101DD06DF}"/>
                </a:ext>
              </a:extLst>
            </p:cNvPr>
            <p:cNvCxnSpPr>
              <a:cxnSpLocks/>
            </p:cNvCxnSpPr>
            <p:nvPr/>
          </p:nvCxnSpPr>
          <p:spPr>
            <a:xfrm flipV="1">
              <a:off x="5066829" y="1727548"/>
              <a:ext cx="3134196" cy="887068"/>
            </a:xfrm>
            <a:prstGeom prst="bentConnector3">
              <a:avLst>
                <a:gd name="adj1" fmla="val 4536"/>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D1632BEC-77A6-4A07-8CA6-AAAC11E6A074}"/>
                </a:ext>
              </a:extLst>
            </p:cNvPr>
            <p:cNvCxnSpPr>
              <a:cxnSpLocks/>
            </p:cNvCxnSpPr>
            <p:nvPr/>
          </p:nvCxnSpPr>
          <p:spPr>
            <a:xfrm>
              <a:off x="8201025" y="1727548"/>
              <a:ext cx="0" cy="470346"/>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59" name="Connector: Elbow 58">
              <a:extLst>
                <a:ext uri="{FF2B5EF4-FFF2-40B4-BE49-F238E27FC236}">
                  <a16:creationId xmlns:a16="http://schemas.microsoft.com/office/drawing/2014/main" id="{F4F703AA-E8BA-4E3E-ADA9-BC24A8A8442F}"/>
                </a:ext>
              </a:extLst>
            </p:cNvPr>
            <p:cNvCxnSpPr>
              <a:cxnSpLocks/>
            </p:cNvCxnSpPr>
            <p:nvPr/>
          </p:nvCxnSpPr>
          <p:spPr>
            <a:xfrm>
              <a:off x="5066828" y="2724945"/>
              <a:ext cx="1800698" cy="626793"/>
            </a:xfrm>
            <a:prstGeom prst="bentConnector3">
              <a:avLst>
                <a:gd name="adj1" fmla="val 15353"/>
              </a:avLst>
            </a:prstGeom>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D9156DF9-AC5A-42F5-9222-F5A934B51BBD}"/>
                </a:ext>
              </a:extLst>
            </p:cNvPr>
            <p:cNvCxnSpPr>
              <a:cxnSpLocks/>
            </p:cNvCxnSpPr>
            <p:nvPr/>
          </p:nvCxnSpPr>
          <p:spPr>
            <a:xfrm>
              <a:off x="6867526" y="3209925"/>
              <a:ext cx="4762" cy="161925"/>
            </a:xfrm>
            <a:prstGeom prst="line">
              <a:avLst/>
            </a:prstGeom>
            <a:ln/>
          </p:spPr>
          <p:style>
            <a:lnRef idx="3">
              <a:schemeClr val="dk1"/>
            </a:lnRef>
            <a:fillRef idx="0">
              <a:schemeClr val="dk1"/>
            </a:fillRef>
            <a:effectRef idx="2">
              <a:schemeClr val="dk1"/>
            </a:effectRef>
            <a:fontRef idx="minor">
              <a:schemeClr val="tx1"/>
            </a:fontRef>
          </p:style>
        </p:cxnSp>
        <p:cxnSp>
          <p:nvCxnSpPr>
            <p:cNvPr id="70" name="Connector: Elbow 69">
              <a:extLst>
                <a:ext uri="{FF2B5EF4-FFF2-40B4-BE49-F238E27FC236}">
                  <a16:creationId xmlns:a16="http://schemas.microsoft.com/office/drawing/2014/main" id="{9B1B3993-E55A-4464-BAA5-1A11217E4FEF}"/>
                </a:ext>
              </a:extLst>
            </p:cNvPr>
            <p:cNvCxnSpPr>
              <a:cxnSpLocks/>
            </p:cNvCxnSpPr>
            <p:nvPr/>
          </p:nvCxnSpPr>
          <p:spPr>
            <a:xfrm flipV="1">
              <a:off x="5066827" y="1922789"/>
              <a:ext cx="1832448" cy="925186"/>
            </a:xfrm>
            <a:prstGeom prst="bentConnector3">
              <a:avLst>
                <a:gd name="adj1" fmla="val 24877"/>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85839EC4-0772-4CBF-BCB6-51569904E243}"/>
                </a:ext>
              </a:extLst>
            </p:cNvPr>
            <p:cNvCxnSpPr>
              <a:cxnSpLocks/>
            </p:cNvCxnSpPr>
            <p:nvPr/>
          </p:nvCxnSpPr>
          <p:spPr>
            <a:xfrm flipV="1">
              <a:off x="6867526" y="1922789"/>
              <a:ext cx="0" cy="28701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grpSp>
        <p:nvGrpSpPr>
          <p:cNvPr id="96" name="Group 95">
            <a:extLst>
              <a:ext uri="{FF2B5EF4-FFF2-40B4-BE49-F238E27FC236}">
                <a16:creationId xmlns:a16="http://schemas.microsoft.com/office/drawing/2014/main" id="{43803722-ACC7-435F-9DF3-CE0BC704C5DB}"/>
              </a:ext>
            </a:extLst>
          </p:cNvPr>
          <p:cNvGrpSpPr/>
          <p:nvPr/>
        </p:nvGrpSpPr>
        <p:grpSpPr>
          <a:xfrm>
            <a:off x="4728143" y="4615371"/>
            <a:ext cx="6406025" cy="1667654"/>
            <a:chOff x="4728143" y="4615371"/>
            <a:chExt cx="6406025" cy="1667654"/>
          </a:xfrm>
        </p:grpSpPr>
        <p:pic>
          <p:nvPicPr>
            <p:cNvPr id="95" name="Picture 94">
              <a:extLst>
                <a:ext uri="{FF2B5EF4-FFF2-40B4-BE49-F238E27FC236}">
                  <a16:creationId xmlns:a16="http://schemas.microsoft.com/office/drawing/2014/main" id="{638461A8-F509-4A37-8658-8792B1CD89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4305627" y="5037889"/>
              <a:ext cx="1658765" cy="813733"/>
            </a:xfrm>
            <a:prstGeom prst="rect">
              <a:avLst/>
            </a:prstGeom>
          </p:spPr>
        </p:pic>
        <p:pic>
          <p:nvPicPr>
            <p:cNvPr id="97" name="Picture 96">
              <a:extLst>
                <a:ext uri="{FF2B5EF4-FFF2-40B4-BE49-F238E27FC236}">
                  <a16:creationId xmlns:a16="http://schemas.microsoft.com/office/drawing/2014/main" id="{7BE30D44-E511-4D6A-8C2D-491EEC5D21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8063537" y="5046776"/>
              <a:ext cx="1658765" cy="813733"/>
            </a:xfrm>
            <a:prstGeom prst="rect">
              <a:avLst/>
            </a:prstGeom>
          </p:spPr>
        </p:pic>
        <p:pic>
          <p:nvPicPr>
            <p:cNvPr id="98" name="Picture 97">
              <a:extLst>
                <a:ext uri="{FF2B5EF4-FFF2-40B4-BE49-F238E27FC236}">
                  <a16:creationId xmlns:a16="http://schemas.microsoft.com/office/drawing/2014/main" id="{221FF29E-1DA7-4A64-A4AC-1D409FAC81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7091808" y="5046776"/>
              <a:ext cx="1658765" cy="813733"/>
            </a:xfrm>
            <a:prstGeom prst="rect">
              <a:avLst/>
            </a:prstGeom>
          </p:spPr>
        </p:pic>
        <p:pic>
          <p:nvPicPr>
            <p:cNvPr id="99" name="Picture 98">
              <a:extLst>
                <a:ext uri="{FF2B5EF4-FFF2-40B4-BE49-F238E27FC236}">
                  <a16:creationId xmlns:a16="http://schemas.microsoft.com/office/drawing/2014/main" id="{39C33367-A16F-4BEB-9BB0-0F9B48DF08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6155647" y="5037888"/>
              <a:ext cx="1658765" cy="813733"/>
            </a:xfrm>
            <a:prstGeom prst="rect">
              <a:avLst/>
            </a:prstGeom>
          </p:spPr>
        </p:pic>
        <p:pic>
          <p:nvPicPr>
            <p:cNvPr id="100" name="Picture 99">
              <a:extLst>
                <a:ext uri="{FF2B5EF4-FFF2-40B4-BE49-F238E27FC236}">
                  <a16:creationId xmlns:a16="http://schemas.microsoft.com/office/drawing/2014/main" id="{EACA338C-971D-496E-A03C-D3D437F97B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5226919" y="5037889"/>
              <a:ext cx="1658765" cy="813733"/>
            </a:xfrm>
            <a:prstGeom prst="rect">
              <a:avLst/>
            </a:prstGeom>
          </p:spPr>
        </p:pic>
        <p:pic>
          <p:nvPicPr>
            <p:cNvPr id="101" name="Picture 100">
              <a:extLst>
                <a:ext uri="{FF2B5EF4-FFF2-40B4-BE49-F238E27FC236}">
                  <a16:creationId xmlns:a16="http://schemas.microsoft.com/office/drawing/2014/main" id="{8E746FC1-1D31-4742-B023-21A1AD92C2E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9897919" y="5037887"/>
              <a:ext cx="1658765" cy="813733"/>
            </a:xfrm>
            <a:prstGeom prst="rect">
              <a:avLst/>
            </a:prstGeom>
          </p:spPr>
        </p:pic>
      </p:grpSp>
      <p:grpSp>
        <p:nvGrpSpPr>
          <p:cNvPr id="132" name="Group 131">
            <a:extLst>
              <a:ext uri="{FF2B5EF4-FFF2-40B4-BE49-F238E27FC236}">
                <a16:creationId xmlns:a16="http://schemas.microsoft.com/office/drawing/2014/main" id="{D79ACF37-9BDF-4EE3-A680-BC2E363027A4}"/>
              </a:ext>
            </a:extLst>
          </p:cNvPr>
          <p:cNvGrpSpPr/>
          <p:nvPr/>
        </p:nvGrpSpPr>
        <p:grpSpPr>
          <a:xfrm>
            <a:off x="1396756" y="903352"/>
            <a:ext cx="6168686" cy="1096796"/>
            <a:chOff x="1376862" y="919050"/>
            <a:chExt cx="6168686" cy="1096796"/>
          </a:xfrm>
        </p:grpSpPr>
        <p:cxnSp>
          <p:nvCxnSpPr>
            <p:cNvPr id="133" name="Straight Connector 132">
              <a:extLst>
                <a:ext uri="{FF2B5EF4-FFF2-40B4-BE49-F238E27FC236}">
                  <a16:creationId xmlns:a16="http://schemas.microsoft.com/office/drawing/2014/main" id="{28A45F75-930D-4793-8D07-0F5BC0F93299}"/>
                </a:ext>
              </a:extLst>
            </p:cNvPr>
            <p:cNvCxnSpPr>
              <a:cxnSpLocks/>
            </p:cNvCxnSpPr>
            <p:nvPr/>
          </p:nvCxnSpPr>
          <p:spPr>
            <a:xfrm flipH="1">
              <a:off x="1495324" y="1206500"/>
              <a:ext cx="5856158"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34" name="Straight Connector 133">
              <a:extLst>
                <a:ext uri="{FF2B5EF4-FFF2-40B4-BE49-F238E27FC236}">
                  <a16:creationId xmlns:a16="http://schemas.microsoft.com/office/drawing/2014/main" id="{14AE88CC-0757-4A65-9E81-7CB70E382965}"/>
                </a:ext>
              </a:extLst>
            </p:cNvPr>
            <p:cNvCxnSpPr>
              <a:cxnSpLocks/>
            </p:cNvCxnSpPr>
            <p:nvPr/>
          </p:nvCxnSpPr>
          <p:spPr>
            <a:xfrm flipH="1" flipV="1">
              <a:off x="7337745" y="1205428"/>
              <a:ext cx="4828" cy="81041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35" name="Straight Connector 134">
              <a:extLst>
                <a:ext uri="{FF2B5EF4-FFF2-40B4-BE49-F238E27FC236}">
                  <a16:creationId xmlns:a16="http://schemas.microsoft.com/office/drawing/2014/main" id="{7EDB2DB2-AC51-4684-9E29-41DECB9D318A}"/>
                </a:ext>
              </a:extLst>
            </p:cNvPr>
            <p:cNvCxnSpPr>
              <a:cxnSpLocks/>
            </p:cNvCxnSpPr>
            <p:nvPr/>
          </p:nvCxnSpPr>
          <p:spPr>
            <a:xfrm flipH="1" flipV="1">
              <a:off x="1495324" y="1308225"/>
              <a:ext cx="6050224" cy="2530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36" name="Straight Connector 135">
              <a:extLst>
                <a:ext uri="{FF2B5EF4-FFF2-40B4-BE49-F238E27FC236}">
                  <a16:creationId xmlns:a16="http://schemas.microsoft.com/office/drawing/2014/main" id="{84720C25-349D-4941-AEB1-06CFE6A32393}"/>
                </a:ext>
              </a:extLst>
            </p:cNvPr>
            <p:cNvCxnSpPr>
              <a:cxnSpLocks/>
            </p:cNvCxnSpPr>
            <p:nvPr/>
          </p:nvCxnSpPr>
          <p:spPr>
            <a:xfrm flipV="1">
              <a:off x="7531578" y="1333525"/>
              <a:ext cx="13970" cy="682321"/>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137" name="TextBox 136">
              <a:extLst>
                <a:ext uri="{FF2B5EF4-FFF2-40B4-BE49-F238E27FC236}">
                  <a16:creationId xmlns:a16="http://schemas.microsoft.com/office/drawing/2014/main" id="{51CE9C0F-D127-492D-A952-CC40FE8F5EDA}"/>
                </a:ext>
              </a:extLst>
            </p:cNvPr>
            <p:cNvSpPr txBox="1"/>
            <p:nvPr/>
          </p:nvSpPr>
          <p:spPr>
            <a:xfrm>
              <a:off x="1433295" y="919050"/>
              <a:ext cx="645385" cy="369332"/>
            </a:xfrm>
            <a:prstGeom prst="rect">
              <a:avLst/>
            </a:prstGeom>
            <a:noFill/>
          </p:spPr>
          <p:txBody>
            <a:bodyPr wrap="square" rtlCol="0">
              <a:spAutoFit/>
            </a:bodyPr>
            <a:lstStyle/>
            <a:p>
              <a:r>
                <a:rPr lang="en-US" dirty="0" err="1">
                  <a:solidFill>
                    <a:srgbClr val="FF0000"/>
                  </a:solidFill>
                  <a:latin typeface="Times New Roman" panose="02020603050405020304" pitchFamily="18" charset="0"/>
                  <a:cs typeface="Times New Roman" panose="02020603050405020304" pitchFamily="18" charset="0"/>
                </a:rPr>
                <a:t>Vcc</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38" name="TextBox 137">
              <a:extLst>
                <a:ext uri="{FF2B5EF4-FFF2-40B4-BE49-F238E27FC236}">
                  <a16:creationId xmlns:a16="http://schemas.microsoft.com/office/drawing/2014/main" id="{E683EE06-7D6D-4CAA-AB56-FB1454130184}"/>
                </a:ext>
              </a:extLst>
            </p:cNvPr>
            <p:cNvSpPr txBox="1"/>
            <p:nvPr/>
          </p:nvSpPr>
          <p:spPr>
            <a:xfrm>
              <a:off x="1376862" y="1239841"/>
              <a:ext cx="75825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GND</a:t>
              </a:r>
              <a:endParaRPr lang="en-IN" sz="1600" dirty="0">
                <a:latin typeface="Times New Roman" panose="02020603050405020304" pitchFamily="18" charset="0"/>
                <a:cs typeface="Times New Roman" panose="02020603050405020304" pitchFamily="18" charset="0"/>
              </a:endParaRPr>
            </a:p>
          </p:txBody>
        </p:sp>
      </p:grpSp>
      <p:grpSp>
        <p:nvGrpSpPr>
          <p:cNvPr id="1034" name="Group 1033">
            <a:extLst>
              <a:ext uri="{FF2B5EF4-FFF2-40B4-BE49-F238E27FC236}">
                <a16:creationId xmlns:a16="http://schemas.microsoft.com/office/drawing/2014/main" id="{58A8A888-C2CA-46D4-A3EF-290040B744B1}"/>
              </a:ext>
            </a:extLst>
          </p:cNvPr>
          <p:cNvGrpSpPr/>
          <p:nvPr/>
        </p:nvGrpSpPr>
        <p:grpSpPr>
          <a:xfrm>
            <a:off x="2748285" y="3937843"/>
            <a:ext cx="7979017" cy="711554"/>
            <a:chOff x="2748285" y="3937843"/>
            <a:chExt cx="7979017" cy="711554"/>
          </a:xfrm>
        </p:grpSpPr>
        <p:cxnSp>
          <p:nvCxnSpPr>
            <p:cNvPr id="109" name="Straight Connector 108">
              <a:extLst>
                <a:ext uri="{FF2B5EF4-FFF2-40B4-BE49-F238E27FC236}">
                  <a16:creationId xmlns:a16="http://schemas.microsoft.com/office/drawing/2014/main" id="{9B204172-01C3-4F6E-BFA2-4D3DA13081E3}"/>
                </a:ext>
              </a:extLst>
            </p:cNvPr>
            <p:cNvCxnSpPr>
              <a:cxnSpLocks/>
            </p:cNvCxnSpPr>
            <p:nvPr/>
          </p:nvCxnSpPr>
          <p:spPr>
            <a:xfrm flipH="1">
              <a:off x="2866747" y="4224221"/>
              <a:ext cx="7681611" cy="1072"/>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12" name="Straight Connector 111">
              <a:extLst>
                <a:ext uri="{FF2B5EF4-FFF2-40B4-BE49-F238E27FC236}">
                  <a16:creationId xmlns:a16="http://schemas.microsoft.com/office/drawing/2014/main" id="{95E8F7E3-5E13-41A3-B5B9-4C4CB673C986}"/>
                </a:ext>
              </a:extLst>
            </p:cNvPr>
            <p:cNvCxnSpPr>
              <a:cxnSpLocks/>
            </p:cNvCxnSpPr>
            <p:nvPr/>
          </p:nvCxnSpPr>
          <p:spPr>
            <a:xfrm flipV="1">
              <a:off x="8709168" y="4224221"/>
              <a:ext cx="0" cy="40003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15" name="Straight Connector 114">
              <a:extLst>
                <a:ext uri="{FF2B5EF4-FFF2-40B4-BE49-F238E27FC236}">
                  <a16:creationId xmlns:a16="http://schemas.microsoft.com/office/drawing/2014/main" id="{36929646-D0C8-4C7E-80A3-A92636100C8C}"/>
                </a:ext>
              </a:extLst>
            </p:cNvPr>
            <p:cNvCxnSpPr>
              <a:cxnSpLocks/>
            </p:cNvCxnSpPr>
            <p:nvPr/>
          </p:nvCxnSpPr>
          <p:spPr>
            <a:xfrm flipH="1" flipV="1">
              <a:off x="2866747" y="4327018"/>
              <a:ext cx="7860554" cy="39139"/>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19" name="Straight Connector 118">
              <a:extLst>
                <a:ext uri="{FF2B5EF4-FFF2-40B4-BE49-F238E27FC236}">
                  <a16:creationId xmlns:a16="http://schemas.microsoft.com/office/drawing/2014/main" id="{363671C4-EAF3-4B81-B41E-3D2B2D401D13}"/>
                </a:ext>
              </a:extLst>
            </p:cNvPr>
            <p:cNvCxnSpPr>
              <a:cxnSpLocks/>
              <a:stCxn id="97" idx="3"/>
            </p:cNvCxnSpPr>
            <p:nvPr/>
          </p:nvCxnSpPr>
          <p:spPr>
            <a:xfrm flipH="1" flipV="1">
              <a:off x="8892919" y="4347875"/>
              <a:ext cx="1" cy="27638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124" name="TextBox 123">
              <a:extLst>
                <a:ext uri="{FF2B5EF4-FFF2-40B4-BE49-F238E27FC236}">
                  <a16:creationId xmlns:a16="http://schemas.microsoft.com/office/drawing/2014/main" id="{53D2AA51-EE5E-4E56-AE2C-1EDD1A120AF0}"/>
                </a:ext>
              </a:extLst>
            </p:cNvPr>
            <p:cNvSpPr txBox="1"/>
            <p:nvPr/>
          </p:nvSpPr>
          <p:spPr>
            <a:xfrm>
              <a:off x="2804718" y="3937843"/>
              <a:ext cx="645385" cy="369332"/>
            </a:xfrm>
            <a:prstGeom prst="rect">
              <a:avLst/>
            </a:prstGeom>
            <a:noFill/>
          </p:spPr>
          <p:txBody>
            <a:bodyPr wrap="square" rtlCol="0">
              <a:spAutoFit/>
            </a:bodyPr>
            <a:lstStyle/>
            <a:p>
              <a:r>
                <a:rPr lang="en-US" dirty="0" err="1">
                  <a:solidFill>
                    <a:srgbClr val="FF0000"/>
                  </a:solidFill>
                  <a:latin typeface="Times New Roman" panose="02020603050405020304" pitchFamily="18" charset="0"/>
                  <a:cs typeface="Times New Roman" panose="02020603050405020304" pitchFamily="18" charset="0"/>
                </a:rPr>
                <a:t>Vcc</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26" name="TextBox 125">
              <a:extLst>
                <a:ext uri="{FF2B5EF4-FFF2-40B4-BE49-F238E27FC236}">
                  <a16:creationId xmlns:a16="http://schemas.microsoft.com/office/drawing/2014/main" id="{637DDFDE-B2D9-4EC6-AE9F-1BBFE530B0E8}"/>
                </a:ext>
              </a:extLst>
            </p:cNvPr>
            <p:cNvSpPr txBox="1"/>
            <p:nvPr/>
          </p:nvSpPr>
          <p:spPr>
            <a:xfrm>
              <a:off x="2748285" y="4258634"/>
              <a:ext cx="75825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GND</a:t>
              </a:r>
              <a:endParaRPr lang="en-IN" sz="1600" dirty="0">
                <a:latin typeface="Times New Roman" panose="02020603050405020304" pitchFamily="18" charset="0"/>
                <a:cs typeface="Times New Roman" panose="02020603050405020304" pitchFamily="18" charset="0"/>
              </a:endParaRPr>
            </a:p>
          </p:txBody>
        </p:sp>
        <p:cxnSp>
          <p:nvCxnSpPr>
            <p:cNvPr id="148" name="Straight Connector 147">
              <a:extLst>
                <a:ext uri="{FF2B5EF4-FFF2-40B4-BE49-F238E27FC236}">
                  <a16:creationId xmlns:a16="http://schemas.microsoft.com/office/drawing/2014/main" id="{922C9475-9ABA-4B83-8370-3B961FA61C51}"/>
                </a:ext>
              </a:extLst>
            </p:cNvPr>
            <p:cNvCxnSpPr>
              <a:cxnSpLocks/>
            </p:cNvCxnSpPr>
            <p:nvPr/>
          </p:nvCxnSpPr>
          <p:spPr>
            <a:xfrm flipV="1">
              <a:off x="4889643" y="4224221"/>
              <a:ext cx="0" cy="40003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49" name="Straight Connector 148">
              <a:extLst>
                <a:ext uri="{FF2B5EF4-FFF2-40B4-BE49-F238E27FC236}">
                  <a16:creationId xmlns:a16="http://schemas.microsoft.com/office/drawing/2014/main" id="{76AC41CF-F32E-4C94-80B5-53971DE7FD6F}"/>
                </a:ext>
              </a:extLst>
            </p:cNvPr>
            <p:cNvCxnSpPr>
              <a:cxnSpLocks/>
            </p:cNvCxnSpPr>
            <p:nvPr/>
          </p:nvCxnSpPr>
          <p:spPr>
            <a:xfrm flipV="1">
              <a:off x="5753258" y="4224221"/>
              <a:ext cx="0" cy="40003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50" name="Straight Connector 149">
              <a:extLst>
                <a:ext uri="{FF2B5EF4-FFF2-40B4-BE49-F238E27FC236}">
                  <a16:creationId xmlns:a16="http://schemas.microsoft.com/office/drawing/2014/main" id="{CE41F3C0-9077-4E28-A9A5-3C7D36FA0C29}"/>
                </a:ext>
              </a:extLst>
            </p:cNvPr>
            <p:cNvCxnSpPr>
              <a:cxnSpLocks/>
            </p:cNvCxnSpPr>
            <p:nvPr/>
          </p:nvCxnSpPr>
          <p:spPr>
            <a:xfrm flipV="1">
              <a:off x="6797024" y="4224221"/>
              <a:ext cx="0" cy="40003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51" name="Straight Connector 150">
              <a:extLst>
                <a:ext uri="{FF2B5EF4-FFF2-40B4-BE49-F238E27FC236}">
                  <a16:creationId xmlns:a16="http://schemas.microsoft.com/office/drawing/2014/main" id="{41B5B45A-0431-4706-9264-5DC21416AF25}"/>
                </a:ext>
              </a:extLst>
            </p:cNvPr>
            <p:cNvCxnSpPr>
              <a:cxnSpLocks/>
            </p:cNvCxnSpPr>
            <p:nvPr/>
          </p:nvCxnSpPr>
          <p:spPr>
            <a:xfrm flipV="1">
              <a:off x="7654702" y="4224221"/>
              <a:ext cx="0" cy="40003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52" name="Straight Connector 151">
              <a:extLst>
                <a:ext uri="{FF2B5EF4-FFF2-40B4-BE49-F238E27FC236}">
                  <a16:creationId xmlns:a16="http://schemas.microsoft.com/office/drawing/2014/main" id="{26C6863F-D188-4CE8-A5F2-E32FCD746A78}"/>
                </a:ext>
              </a:extLst>
            </p:cNvPr>
            <p:cNvCxnSpPr>
              <a:cxnSpLocks/>
            </p:cNvCxnSpPr>
            <p:nvPr/>
          </p:nvCxnSpPr>
          <p:spPr>
            <a:xfrm flipV="1">
              <a:off x="10548358" y="4224221"/>
              <a:ext cx="0" cy="40003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53" name="Straight Connector 152">
              <a:extLst>
                <a:ext uri="{FF2B5EF4-FFF2-40B4-BE49-F238E27FC236}">
                  <a16:creationId xmlns:a16="http://schemas.microsoft.com/office/drawing/2014/main" id="{1E602DAD-4BC0-4002-9F57-BD269C81C79B}"/>
                </a:ext>
              </a:extLst>
            </p:cNvPr>
            <p:cNvCxnSpPr>
              <a:cxnSpLocks/>
            </p:cNvCxnSpPr>
            <p:nvPr/>
          </p:nvCxnSpPr>
          <p:spPr>
            <a:xfrm flipH="1" flipV="1">
              <a:off x="5109450" y="4357016"/>
              <a:ext cx="1" cy="27638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54" name="Straight Connector 153">
              <a:extLst>
                <a:ext uri="{FF2B5EF4-FFF2-40B4-BE49-F238E27FC236}">
                  <a16:creationId xmlns:a16="http://schemas.microsoft.com/office/drawing/2014/main" id="{CE753F53-7804-4AB6-8C49-3960F3158261}"/>
                </a:ext>
              </a:extLst>
            </p:cNvPr>
            <p:cNvCxnSpPr>
              <a:cxnSpLocks/>
            </p:cNvCxnSpPr>
            <p:nvPr/>
          </p:nvCxnSpPr>
          <p:spPr>
            <a:xfrm flipH="1" flipV="1">
              <a:off x="5999263" y="4366157"/>
              <a:ext cx="1" cy="27638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55" name="Straight Connector 154">
              <a:extLst>
                <a:ext uri="{FF2B5EF4-FFF2-40B4-BE49-F238E27FC236}">
                  <a16:creationId xmlns:a16="http://schemas.microsoft.com/office/drawing/2014/main" id="{9AB30550-A80E-4024-B6D0-272BBA0BF0B3}"/>
                </a:ext>
              </a:extLst>
            </p:cNvPr>
            <p:cNvCxnSpPr>
              <a:cxnSpLocks/>
            </p:cNvCxnSpPr>
            <p:nvPr/>
          </p:nvCxnSpPr>
          <p:spPr>
            <a:xfrm flipH="1" flipV="1">
              <a:off x="6957610" y="4366157"/>
              <a:ext cx="1" cy="27638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56" name="Straight Connector 155">
              <a:extLst>
                <a:ext uri="{FF2B5EF4-FFF2-40B4-BE49-F238E27FC236}">
                  <a16:creationId xmlns:a16="http://schemas.microsoft.com/office/drawing/2014/main" id="{A0B5A424-E3CF-437A-BD47-92F9224AA532}"/>
                </a:ext>
              </a:extLst>
            </p:cNvPr>
            <p:cNvCxnSpPr>
              <a:cxnSpLocks/>
            </p:cNvCxnSpPr>
            <p:nvPr/>
          </p:nvCxnSpPr>
          <p:spPr>
            <a:xfrm flipH="1" flipV="1">
              <a:off x="7901192" y="4373012"/>
              <a:ext cx="1" cy="27638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57" name="Straight Connector 156">
              <a:extLst>
                <a:ext uri="{FF2B5EF4-FFF2-40B4-BE49-F238E27FC236}">
                  <a16:creationId xmlns:a16="http://schemas.microsoft.com/office/drawing/2014/main" id="{48C2CB7E-43E8-43F7-87F8-0D51946BD8B2}"/>
                </a:ext>
              </a:extLst>
            </p:cNvPr>
            <p:cNvCxnSpPr>
              <a:cxnSpLocks/>
            </p:cNvCxnSpPr>
            <p:nvPr/>
          </p:nvCxnSpPr>
          <p:spPr>
            <a:xfrm flipH="1" flipV="1">
              <a:off x="10727301" y="4347874"/>
              <a:ext cx="1" cy="27638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grpSp>
      <p:grpSp>
        <p:nvGrpSpPr>
          <p:cNvPr id="229" name="Group 228">
            <a:extLst>
              <a:ext uri="{FF2B5EF4-FFF2-40B4-BE49-F238E27FC236}">
                <a16:creationId xmlns:a16="http://schemas.microsoft.com/office/drawing/2014/main" id="{D15478DC-14E6-48AD-9287-BE4ADA54FF0E}"/>
              </a:ext>
            </a:extLst>
          </p:cNvPr>
          <p:cNvGrpSpPr/>
          <p:nvPr/>
        </p:nvGrpSpPr>
        <p:grpSpPr>
          <a:xfrm>
            <a:off x="5393913" y="2976563"/>
            <a:ext cx="5549600" cy="1656838"/>
            <a:chOff x="5393913" y="2976563"/>
            <a:chExt cx="5549600" cy="1656838"/>
          </a:xfrm>
        </p:grpSpPr>
        <p:cxnSp>
          <p:nvCxnSpPr>
            <p:cNvPr id="180" name="Connector: Elbow 179">
              <a:extLst>
                <a:ext uri="{FF2B5EF4-FFF2-40B4-BE49-F238E27FC236}">
                  <a16:creationId xmlns:a16="http://schemas.microsoft.com/office/drawing/2014/main" id="{568AB696-346A-478B-8681-054775BB3AEA}"/>
                </a:ext>
              </a:extLst>
            </p:cNvPr>
            <p:cNvCxnSpPr>
              <a:cxnSpLocks/>
            </p:cNvCxnSpPr>
            <p:nvPr/>
          </p:nvCxnSpPr>
          <p:spPr>
            <a:xfrm rot="5400000" flipH="1" flipV="1">
              <a:off x="7933971" y="3176679"/>
              <a:ext cx="1582709" cy="1307781"/>
            </a:xfrm>
            <a:prstGeom prst="bentConnector3">
              <a:avLst>
                <a:gd name="adj1" fmla="val 62638"/>
              </a:avLst>
            </a:prstGeom>
          </p:spPr>
          <p:style>
            <a:lnRef idx="3">
              <a:schemeClr val="accent3"/>
            </a:lnRef>
            <a:fillRef idx="0">
              <a:schemeClr val="accent3"/>
            </a:fillRef>
            <a:effectRef idx="2">
              <a:schemeClr val="accent3"/>
            </a:effectRef>
            <a:fontRef idx="minor">
              <a:schemeClr val="tx1"/>
            </a:fontRef>
          </p:style>
        </p:cxnSp>
        <p:cxnSp>
          <p:nvCxnSpPr>
            <p:cNvPr id="183" name="Connector: Elbow 182">
              <a:extLst>
                <a:ext uri="{FF2B5EF4-FFF2-40B4-BE49-F238E27FC236}">
                  <a16:creationId xmlns:a16="http://schemas.microsoft.com/office/drawing/2014/main" id="{4F82A4DB-6983-4E49-8606-2C62432C048A}"/>
                </a:ext>
              </a:extLst>
            </p:cNvPr>
            <p:cNvCxnSpPr>
              <a:cxnSpLocks/>
            </p:cNvCxnSpPr>
            <p:nvPr/>
          </p:nvCxnSpPr>
          <p:spPr>
            <a:xfrm rot="5400000" flipH="1" flipV="1">
              <a:off x="8486452" y="3554965"/>
              <a:ext cx="1610927" cy="527662"/>
            </a:xfrm>
            <a:prstGeom prst="bentConnector3">
              <a:avLst>
                <a:gd name="adj1" fmla="val 50000"/>
              </a:avLst>
            </a:prstGeom>
          </p:spPr>
          <p:style>
            <a:lnRef idx="3">
              <a:schemeClr val="accent3"/>
            </a:lnRef>
            <a:fillRef idx="0">
              <a:schemeClr val="accent3"/>
            </a:fillRef>
            <a:effectRef idx="2">
              <a:schemeClr val="accent3"/>
            </a:effectRef>
            <a:fontRef idx="minor">
              <a:schemeClr val="tx1"/>
            </a:fontRef>
          </p:style>
        </p:cxnSp>
        <p:cxnSp>
          <p:nvCxnSpPr>
            <p:cNvPr id="187" name="Connector: Elbow 186">
              <a:extLst>
                <a:ext uri="{FF2B5EF4-FFF2-40B4-BE49-F238E27FC236}">
                  <a16:creationId xmlns:a16="http://schemas.microsoft.com/office/drawing/2014/main" id="{8BBE7DE6-194C-4982-A164-5154A6E12622}"/>
                </a:ext>
              </a:extLst>
            </p:cNvPr>
            <p:cNvCxnSpPr>
              <a:cxnSpLocks/>
            </p:cNvCxnSpPr>
            <p:nvPr/>
          </p:nvCxnSpPr>
          <p:spPr>
            <a:xfrm rot="16200000" flipV="1">
              <a:off x="9535647" y="3207504"/>
              <a:ext cx="1602038" cy="1213695"/>
            </a:xfrm>
            <a:prstGeom prst="bentConnector3">
              <a:avLst>
                <a:gd name="adj1" fmla="val 50000"/>
              </a:avLst>
            </a:prstGeom>
          </p:spPr>
          <p:style>
            <a:lnRef idx="3">
              <a:schemeClr val="accent3"/>
            </a:lnRef>
            <a:fillRef idx="0">
              <a:schemeClr val="accent3"/>
            </a:fillRef>
            <a:effectRef idx="2">
              <a:schemeClr val="accent3"/>
            </a:effectRef>
            <a:fontRef idx="minor">
              <a:schemeClr val="tx1"/>
            </a:fontRef>
          </p:style>
        </p:cxnSp>
        <p:cxnSp>
          <p:nvCxnSpPr>
            <p:cNvPr id="185" name="Straight Connector 184">
              <a:extLst>
                <a:ext uri="{FF2B5EF4-FFF2-40B4-BE49-F238E27FC236}">
                  <a16:creationId xmlns:a16="http://schemas.microsoft.com/office/drawing/2014/main" id="{C5118A6C-970D-4913-9A7E-8D25B206337D}"/>
                </a:ext>
              </a:extLst>
            </p:cNvPr>
            <p:cNvCxnSpPr/>
            <p:nvPr/>
          </p:nvCxnSpPr>
          <p:spPr>
            <a:xfrm flipV="1">
              <a:off x="7260813" y="3495675"/>
              <a:ext cx="0" cy="1119696"/>
            </a:xfrm>
            <a:prstGeom prst="line">
              <a:avLst/>
            </a:prstGeom>
            <a:ln>
              <a:solidFill>
                <a:srgbClr val="92D050"/>
              </a:solidFill>
            </a:ln>
          </p:spPr>
          <p:style>
            <a:lnRef idx="3">
              <a:schemeClr val="accent1"/>
            </a:lnRef>
            <a:fillRef idx="0">
              <a:schemeClr val="accent1"/>
            </a:fillRef>
            <a:effectRef idx="2">
              <a:schemeClr val="accent1"/>
            </a:effectRef>
            <a:fontRef idx="minor">
              <a:schemeClr val="tx1"/>
            </a:fontRef>
          </p:style>
        </p:cxnSp>
        <p:cxnSp>
          <p:nvCxnSpPr>
            <p:cNvPr id="221" name="Straight Connector 220">
              <a:extLst>
                <a:ext uri="{FF2B5EF4-FFF2-40B4-BE49-F238E27FC236}">
                  <a16:creationId xmlns:a16="http://schemas.microsoft.com/office/drawing/2014/main" id="{9A1537CE-9FC4-4802-BA00-B7117C2C867F}"/>
                </a:ext>
              </a:extLst>
            </p:cNvPr>
            <p:cNvCxnSpPr>
              <a:cxnSpLocks/>
            </p:cNvCxnSpPr>
            <p:nvPr/>
          </p:nvCxnSpPr>
          <p:spPr>
            <a:xfrm flipV="1">
              <a:off x="6317838" y="3429000"/>
              <a:ext cx="0" cy="1186371"/>
            </a:xfrm>
            <a:prstGeom prst="line">
              <a:avLst/>
            </a:prstGeom>
            <a:ln>
              <a:solidFill>
                <a:srgbClr val="92D050"/>
              </a:solidFill>
            </a:ln>
          </p:spPr>
          <p:style>
            <a:lnRef idx="3">
              <a:schemeClr val="accent1"/>
            </a:lnRef>
            <a:fillRef idx="0">
              <a:schemeClr val="accent1"/>
            </a:fillRef>
            <a:effectRef idx="2">
              <a:schemeClr val="accent1"/>
            </a:effectRef>
            <a:fontRef idx="minor">
              <a:schemeClr val="tx1"/>
            </a:fontRef>
          </p:style>
        </p:cxnSp>
        <p:cxnSp>
          <p:nvCxnSpPr>
            <p:cNvPr id="222" name="Straight Connector 221">
              <a:extLst>
                <a:ext uri="{FF2B5EF4-FFF2-40B4-BE49-F238E27FC236}">
                  <a16:creationId xmlns:a16="http://schemas.microsoft.com/office/drawing/2014/main" id="{E3994E8A-86B9-4F3F-BFAC-6512545D46FC}"/>
                </a:ext>
              </a:extLst>
            </p:cNvPr>
            <p:cNvCxnSpPr>
              <a:cxnSpLocks/>
            </p:cNvCxnSpPr>
            <p:nvPr/>
          </p:nvCxnSpPr>
          <p:spPr>
            <a:xfrm flipV="1">
              <a:off x="5393913" y="3328987"/>
              <a:ext cx="0" cy="1304414"/>
            </a:xfrm>
            <a:prstGeom prst="line">
              <a:avLst/>
            </a:prstGeom>
            <a:ln>
              <a:solidFill>
                <a:srgbClr val="92D050"/>
              </a:solidFill>
            </a:ln>
          </p:spPr>
          <p:style>
            <a:lnRef idx="3">
              <a:schemeClr val="accent1"/>
            </a:lnRef>
            <a:fillRef idx="0">
              <a:schemeClr val="accent1"/>
            </a:fillRef>
            <a:effectRef idx="2">
              <a:schemeClr val="accent1"/>
            </a:effectRef>
            <a:fontRef idx="minor">
              <a:schemeClr val="tx1"/>
            </a:fontRef>
          </p:style>
        </p:cxnSp>
        <p:cxnSp>
          <p:nvCxnSpPr>
            <p:cNvPr id="223" name="Straight Connector 222">
              <a:extLst>
                <a:ext uri="{FF2B5EF4-FFF2-40B4-BE49-F238E27FC236}">
                  <a16:creationId xmlns:a16="http://schemas.microsoft.com/office/drawing/2014/main" id="{B2663CD9-3528-41E8-B44F-40B08A943A20}"/>
                </a:ext>
              </a:extLst>
            </p:cNvPr>
            <p:cNvCxnSpPr>
              <a:cxnSpLocks/>
            </p:cNvCxnSpPr>
            <p:nvPr/>
          </p:nvCxnSpPr>
          <p:spPr>
            <a:xfrm>
              <a:off x="7243127" y="3495675"/>
              <a:ext cx="1960987" cy="0"/>
            </a:xfrm>
            <a:prstGeom prst="line">
              <a:avLst/>
            </a:prstGeom>
            <a:ln>
              <a:solidFill>
                <a:srgbClr val="92D050"/>
              </a:solidFill>
            </a:ln>
          </p:spPr>
          <p:style>
            <a:lnRef idx="3">
              <a:schemeClr val="accent1"/>
            </a:lnRef>
            <a:fillRef idx="0">
              <a:schemeClr val="accent1"/>
            </a:fillRef>
            <a:effectRef idx="2">
              <a:schemeClr val="accent1"/>
            </a:effectRef>
            <a:fontRef idx="minor">
              <a:schemeClr val="tx1"/>
            </a:fontRef>
          </p:style>
        </p:cxnSp>
        <p:cxnSp>
          <p:nvCxnSpPr>
            <p:cNvPr id="225" name="Straight Connector 224">
              <a:extLst>
                <a:ext uri="{FF2B5EF4-FFF2-40B4-BE49-F238E27FC236}">
                  <a16:creationId xmlns:a16="http://schemas.microsoft.com/office/drawing/2014/main" id="{0AC4FCD9-7234-42EC-9A92-752EFB1240AD}"/>
                </a:ext>
              </a:extLst>
            </p:cNvPr>
            <p:cNvCxnSpPr>
              <a:cxnSpLocks/>
            </p:cNvCxnSpPr>
            <p:nvPr/>
          </p:nvCxnSpPr>
          <p:spPr>
            <a:xfrm flipV="1">
              <a:off x="9204114" y="2976563"/>
              <a:ext cx="0" cy="537142"/>
            </a:xfrm>
            <a:prstGeom prst="line">
              <a:avLst/>
            </a:prstGeom>
            <a:ln>
              <a:solidFill>
                <a:srgbClr val="92D050"/>
              </a:solidFill>
            </a:ln>
          </p:spPr>
          <p:style>
            <a:lnRef idx="3">
              <a:schemeClr val="accent1"/>
            </a:lnRef>
            <a:fillRef idx="0">
              <a:schemeClr val="accent1"/>
            </a:fillRef>
            <a:effectRef idx="2">
              <a:schemeClr val="accent1"/>
            </a:effectRef>
            <a:fontRef idx="minor">
              <a:schemeClr val="tx1"/>
            </a:fontRef>
          </p:style>
        </p:cxnSp>
        <p:cxnSp>
          <p:nvCxnSpPr>
            <p:cNvPr id="228" name="Straight Connector 227">
              <a:extLst>
                <a:ext uri="{FF2B5EF4-FFF2-40B4-BE49-F238E27FC236}">
                  <a16:creationId xmlns:a16="http://schemas.microsoft.com/office/drawing/2014/main" id="{7C93009C-2BEB-4BAF-A438-D789ACB3E386}"/>
                </a:ext>
              </a:extLst>
            </p:cNvPr>
            <p:cNvCxnSpPr>
              <a:cxnSpLocks/>
            </p:cNvCxnSpPr>
            <p:nvPr/>
          </p:nvCxnSpPr>
          <p:spPr>
            <a:xfrm>
              <a:off x="6317838" y="3424237"/>
              <a:ext cx="2407487" cy="0"/>
            </a:xfrm>
            <a:prstGeom prst="line">
              <a:avLst/>
            </a:prstGeom>
            <a:ln>
              <a:solidFill>
                <a:srgbClr val="92D050"/>
              </a:solidFill>
            </a:ln>
          </p:spPr>
          <p:style>
            <a:lnRef idx="3">
              <a:schemeClr val="accent1"/>
            </a:lnRef>
            <a:fillRef idx="0">
              <a:schemeClr val="accent1"/>
            </a:fillRef>
            <a:effectRef idx="2">
              <a:schemeClr val="accent1"/>
            </a:effectRef>
            <a:fontRef idx="minor">
              <a:schemeClr val="tx1"/>
            </a:fontRef>
          </p:style>
        </p:cxnSp>
        <p:cxnSp>
          <p:nvCxnSpPr>
            <p:cNvPr id="230" name="Straight Connector 229">
              <a:extLst>
                <a:ext uri="{FF2B5EF4-FFF2-40B4-BE49-F238E27FC236}">
                  <a16:creationId xmlns:a16="http://schemas.microsoft.com/office/drawing/2014/main" id="{2B948398-CD95-43A0-8B41-8C3F967826D9}"/>
                </a:ext>
              </a:extLst>
            </p:cNvPr>
            <p:cNvCxnSpPr>
              <a:cxnSpLocks/>
            </p:cNvCxnSpPr>
            <p:nvPr/>
          </p:nvCxnSpPr>
          <p:spPr>
            <a:xfrm flipV="1">
              <a:off x="8725325" y="3013332"/>
              <a:ext cx="0" cy="420719"/>
            </a:xfrm>
            <a:prstGeom prst="line">
              <a:avLst/>
            </a:prstGeom>
            <a:ln>
              <a:solidFill>
                <a:srgbClr val="92D050"/>
              </a:solidFill>
            </a:ln>
          </p:spPr>
          <p:style>
            <a:lnRef idx="3">
              <a:schemeClr val="accent1"/>
            </a:lnRef>
            <a:fillRef idx="0">
              <a:schemeClr val="accent1"/>
            </a:fillRef>
            <a:effectRef idx="2">
              <a:schemeClr val="accent1"/>
            </a:effectRef>
            <a:fontRef idx="minor">
              <a:schemeClr val="tx1"/>
            </a:fontRef>
          </p:style>
        </p:cxnSp>
        <p:cxnSp>
          <p:nvCxnSpPr>
            <p:cNvPr id="232" name="Straight Connector 231">
              <a:extLst>
                <a:ext uri="{FF2B5EF4-FFF2-40B4-BE49-F238E27FC236}">
                  <a16:creationId xmlns:a16="http://schemas.microsoft.com/office/drawing/2014/main" id="{1611CF29-9115-47DF-97D9-675619E11B35}"/>
                </a:ext>
              </a:extLst>
            </p:cNvPr>
            <p:cNvCxnSpPr>
              <a:cxnSpLocks/>
            </p:cNvCxnSpPr>
            <p:nvPr/>
          </p:nvCxnSpPr>
          <p:spPr>
            <a:xfrm>
              <a:off x="5393913" y="3328987"/>
              <a:ext cx="3150437" cy="0"/>
            </a:xfrm>
            <a:prstGeom prst="line">
              <a:avLst/>
            </a:prstGeom>
            <a:ln>
              <a:solidFill>
                <a:srgbClr val="92D050"/>
              </a:solidFill>
            </a:ln>
          </p:spPr>
          <p:style>
            <a:lnRef idx="3">
              <a:schemeClr val="accent1"/>
            </a:lnRef>
            <a:fillRef idx="0">
              <a:schemeClr val="accent1"/>
            </a:fillRef>
            <a:effectRef idx="2">
              <a:schemeClr val="accent1"/>
            </a:effectRef>
            <a:fontRef idx="minor">
              <a:schemeClr val="tx1"/>
            </a:fontRef>
          </p:style>
        </p:cxnSp>
        <p:cxnSp>
          <p:nvCxnSpPr>
            <p:cNvPr id="235" name="Straight Connector 234">
              <a:extLst>
                <a:ext uri="{FF2B5EF4-FFF2-40B4-BE49-F238E27FC236}">
                  <a16:creationId xmlns:a16="http://schemas.microsoft.com/office/drawing/2014/main" id="{8343CB28-0EE7-435D-8370-2ECAEC714D92}"/>
                </a:ext>
              </a:extLst>
            </p:cNvPr>
            <p:cNvCxnSpPr>
              <a:cxnSpLocks/>
            </p:cNvCxnSpPr>
            <p:nvPr/>
          </p:nvCxnSpPr>
          <p:spPr>
            <a:xfrm flipV="1">
              <a:off x="8530487" y="3013332"/>
              <a:ext cx="0" cy="336303"/>
            </a:xfrm>
            <a:prstGeom prst="line">
              <a:avLst/>
            </a:prstGeom>
            <a:ln>
              <a:solidFill>
                <a:srgbClr val="92D050"/>
              </a:solidFill>
            </a:ln>
          </p:spPr>
          <p:style>
            <a:lnRef idx="3">
              <a:schemeClr val="accent1"/>
            </a:lnRef>
            <a:fillRef idx="0">
              <a:schemeClr val="accent1"/>
            </a:fillRef>
            <a:effectRef idx="2">
              <a:schemeClr val="accent1"/>
            </a:effectRef>
            <a:fontRef idx="minor">
              <a:schemeClr val="tx1"/>
            </a:fontRef>
          </p:style>
        </p:cxnSp>
      </p:grpSp>
      <p:sp>
        <p:nvSpPr>
          <p:cNvPr id="7" name="Rectangle 6">
            <a:extLst>
              <a:ext uri="{FF2B5EF4-FFF2-40B4-BE49-F238E27FC236}">
                <a16:creationId xmlns:a16="http://schemas.microsoft.com/office/drawing/2014/main" id="{2B94806E-3839-7704-B00D-185DF8F736D5}"/>
              </a:ext>
            </a:extLst>
          </p:cNvPr>
          <p:cNvSpPr/>
          <p:nvPr/>
        </p:nvSpPr>
        <p:spPr>
          <a:xfrm>
            <a:off x="10072199" y="2315434"/>
            <a:ext cx="1511952" cy="369332"/>
          </a:xfrm>
          <a:prstGeom prst="rect">
            <a:avLst/>
          </a:prstGeom>
        </p:spPr>
        <p:txBody>
          <a:bodyPr wrap="none">
            <a:spAutoFit/>
          </a:bodyPr>
          <a:lstStyle/>
          <a:p>
            <a:r>
              <a:rPr lang="en-GB" dirty="0">
                <a:ln w="0"/>
                <a:gradFill>
                  <a:gsLst>
                    <a:gs pos="21000">
                      <a:srgbClr val="53575C"/>
                    </a:gs>
                    <a:gs pos="88000">
                      <a:srgbClr val="C5C7CA"/>
                    </a:gs>
                  </a:gsLst>
                  <a:lin ang="5400000"/>
                </a:gradFill>
                <a:latin typeface="Times New Roman" pitchFamily="18" charset="0"/>
                <a:cs typeface="Times New Roman" pitchFamily="18" charset="0"/>
              </a:rPr>
              <a:t>Arduino Nano</a:t>
            </a:r>
            <a:endParaRPr lang="en-IN" dirty="0">
              <a:ln w="0"/>
              <a:gradFill>
                <a:gsLst>
                  <a:gs pos="21000">
                    <a:srgbClr val="53575C"/>
                  </a:gs>
                  <a:gs pos="88000">
                    <a:srgbClr val="C5C7CA"/>
                  </a:gs>
                </a:gsLst>
                <a:lin ang="5400000"/>
              </a:gradFill>
            </a:endParaRPr>
          </a:p>
        </p:txBody>
      </p:sp>
      <p:sp>
        <p:nvSpPr>
          <p:cNvPr id="12" name="Rectangle 11">
            <a:extLst>
              <a:ext uri="{FF2B5EF4-FFF2-40B4-BE49-F238E27FC236}">
                <a16:creationId xmlns:a16="http://schemas.microsoft.com/office/drawing/2014/main" id="{F0DEF7C6-D465-8CCD-A898-30502B5068B3}"/>
              </a:ext>
            </a:extLst>
          </p:cNvPr>
          <p:cNvSpPr/>
          <p:nvPr/>
        </p:nvSpPr>
        <p:spPr>
          <a:xfrm>
            <a:off x="3204157" y="5518064"/>
            <a:ext cx="1459054" cy="369332"/>
          </a:xfrm>
          <a:prstGeom prst="rect">
            <a:avLst/>
          </a:prstGeom>
        </p:spPr>
        <p:txBody>
          <a:bodyPr wrap="none">
            <a:spAutoFit/>
          </a:bodyPr>
          <a:lstStyle/>
          <a:p>
            <a:r>
              <a:rPr lang="en-US" dirty="0">
                <a:ln w="0"/>
                <a:gradFill>
                  <a:gsLst>
                    <a:gs pos="21000">
                      <a:srgbClr val="53575C"/>
                    </a:gs>
                    <a:gs pos="88000">
                      <a:srgbClr val="C5C7CA"/>
                    </a:gs>
                  </a:gsLst>
                  <a:lin ang="5400000"/>
                </a:gradFill>
              </a:rPr>
              <a:t>Servo MG995</a:t>
            </a:r>
            <a:endParaRPr lang="en-IN" dirty="0">
              <a:ln w="0"/>
              <a:gradFill>
                <a:gsLst>
                  <a:gs pos="21000">
                    <a:srgbClr val="53575C"/>
                  </a:gs>
                  <a:gs pos="88000">
                    <a:srgbClr val="C5C7CA"/>
                  </a:gs>
                </a:gsLst>
                <a:lin ang="5400000"/>
              </a:gradFill>
            </a:endParaRPr>
          </a:p>
        </p:txBody>
      </p:sp>
      <p:sp>
        <p:nvSpPr>
          <p:cNvPr id="16" name="Rectangle 15">
            <a:extLst>
              <a:ext uri="{FF2B5EF4-FFF2-40B4-BE49-F238E27FC236}">
                <a16:creationId xmlns:a16="http://schemas.microsoft.com/office/drawing/2014/main" id="{B1730F30-8475-4BC6-0EB9-AE475D5AD9D0}"/>
              </a:ext>
            </a:extLst>
          </p:cNvPr>
          <p:cNvSpPr/>
          <p:nvPr/>
        </p:nvSpPr>
        <p:spPr>
          <a:xfrm>
            <a:off x="4391560" y="1630816"/>
            <a:ext cx="1651414" cy="369332"/>
          </a:xfrm>
          <a:prstGeom prst="rect">
            <a:avLst/>
          </a:prstGeom>
        </p:spPr>
        <p:txBody>
          <a:bodyPr wrap="none">
            <a:spAutoFit/>
          </a:bodyPr>
          <a:lstStyle/>
          <a:p>
            <a:r>
              <a:rPr lang="en-US" dirty="0">
                <a:ln w="0"/>
                <a:gradFill>
                  <a:gsLst>
                    <a:gs pos="21000">
                      <a:srgbClr val="53575C"/>
                    </a:gs>
                    <a:gs pos="88000">
                      <a:srgbClr val="C5C7CA"/>
                    </a:gs>
                  </a:gsLst>
                  <a:lin ang="5400000"/>
                </a:gradFill>
              </a:rPr>
              <a:t>Muscle </a:t>
            </a:r>
            <a:r>
              <a:rPr lang="en-US" dirty="0" err="1">
                <a:ln w="0"/>
                <a:gradFill>
                  <a:gsLst>
                    <a:gs pos="21000">
                      <a:srgbClr val="53575C"/>
                    </a:gs>
                    <a:gs pos="88000">
                      <a:srgbClr val="C5C7CA"/>
                    </a:gs>
                  </a:gsLst>
                  <a:lin ang="5400000"/>
                </a:gradFill>
              </a:rPr>
              <a:t>BioAmp</a:t>
            </a:r>
            <a:endParaRPr lang="en-IN" dirty="0">
              <a:ln w="0"/>
              <a:gradFill>
                <a:gsLst>
                  <a:gs pos="21000">
                    <a:srgbClr val="53575C"/>
                  </a:gs>
                  <a:gs pos="88000">
                    <a:srgbClr val="C5C7CA"/>
                  </a:gs>
                </a:gsLst>
                <a:lin ang="5400000"/>
              </a:gradFill>
            </a:endParaRPr>
          </a:p>
        </p:txBody>
      </p:sp>
      <p:sp>
        <p:nvSpPr>
          <p:cNvPr id="17" name="Rectangle 16">
            <a:extLst>
              <a:ext uri="{FF2B5EF4-FFF2-40B4-BE49-F238E27FC236}">
                <a16:creationId xmlns:a16="http://schemas.microsoft.com/office/drawing/2014/main" id="{D555F395-9DE7-40DD-D0F1-ADCB3B85AF7B}"/>
              </a:ext>
            </a:extLst>
          </p:cNvPr>
          <p:cNvSpPr/>
          <p:nvPr/>
        </p:nvSpPr>
        <p:spPr>
          <a:xfrm>
            <a:off x="2114676" y="3213357"/>
            <a:ext cx="1576137" cy="369332"/>
          </a:xfrm>
          <a:prstGeom prst="rect">
            <a:avLst/>
          </a:prstGeom>
        </p:spPr>
        <p:txBody>
          <a:bodyPr wrap="none">
            <a:spAutoFit/>
          </a:bodyPr>
          <a:lstStyle/>
          <a:p>
            <a:r>
              <a:rPr lang="en-GB" dirty="0">
                <a:ln w="0"/>
                <a:gradFill>
                  <a:gsLst>
                    <a:gs pos="21000">
                      <a:srgbClr val="53575C"/>
                    </a:gs>
                    <a:gs pos="88000">
                      <a:srgbClr val="C5C7CA"/>
                    </a:gs>
                  </a:gsLst>
                  <a:lin ang="5400000"/>
                </a:gradFill>
                <a:latin typeface="Times New Roman" pitchFamily="18" charset="0"/>
                <a:cs typeface="Times New Roman" pitchFamily="18" charset="0"/>
              </a:rPr>
              <a:t>Prosthetic Arm</a:t>
            </a:r>
          </a:p>
        </p:txBody>
      </p:sp>
    </p:spTree>
    <p:extLst>
      <p:ext uri="{BB962C8B-B14F-4D97-AF65-F5344CB8AC3E}">
        <p14:creationId xmlns:p14="http://schemas.microsoft.com/office/powerpoint/2010/main" val="5055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2"/>
                                        </p:tgtEl>
                                        <p:attrNameLst>
                                          <p:attrName>style.visibility</p:attrName>
                                        </p:attrNameLst>
                                      </p:cBhvr>
                                      <p:to>
                                        <p:strVal val="visible"/>
                                      </p:to>
                                    </p:set>
                                    <p:animEffect transition="in" filter="wipe(left)">
                                      <p:cBhvr>
                                        <p:cTn id="33" dur="500"/>
                                        <p:tgtEl>
                                          <p:spTgt spid="132"/>
                                        </p:tgtEl>
                                      </p:cBhvr>
                                    </p:animEffect>
                                  </p:childTnLst>
                                </p:cTn>
                              </p:par>
                              <p:par>
                                <p:cTn id="34" presetID="22" presetClass="entr" presetSubtype="8" fill="hold" nodeType="withEffect">
                                  <p:stCondLst>
                                    <p:cond delay="0"/>
                                  </p:stCondLst>
                                  <p:childTnLst>
                                    <p:set>
                                      <p:cBhvr>
                                        <p:cTn id="35" dur="1" fill="hold">
                                          <p:stCondLst>
                                            <p:cond delay="0"/>
                                          </p:stCondLst>
                                        </p:cTn>
                                        <p:tgtEl>
                                          <p:spTgt spid="1034"/>
                                        </p:tgtEl>
                                        <p:attrNameLst>
                                          <p:attrName>style.visibility</p:attrName>
                                        </p:attrNameLst>
                                      </p:cBhvr>
                                      <p:to>
                                        <p:strVal val="visible"/>
                                      </p:to>
                                    </p:set>
                                    <p:animEffect transition="in" filter="wipe(left)">
                                      <p:cBhvr>
                                        <p:cTn id="36" dur="500"/>
                                        <p:tgtEl>
                                          <p:spTgt spid="10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lef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29"/>
                                        </p:tgtEl>
                                        <p:attrNameLst>
                                          <p:attrName>style.visibility</p:attrName>
                                        </p:attrNameLst>
                                      </p:cBhvr>
                                      <p:to>
                                        <p:strVal val="visible"/>
                                      </p:to>
                                    </p:set>
                                    <p:animEffect transition="in" filter="wipe(up)">
                                      <p:cBhvr>
                                        <p:cTn id="51"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1236987" y="200788"/>
            <a:ext cx="8746298"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Calculations</a:t>
              </a:r>
              <a:endParaRPr lang="en-US" sz="3200" b="1" kern="1200" dirty="0">
                <a:solidFill>
                  <a:schemeClr val="bg1"/>
                </a:solidFill>
                <a:latin typeface="Times New Roman" pitchFamily="18" charset="0"/>
                <a:cs typeface="Times New Roman" pitchFamily="18" charset="0"/>
              </a:endParaRPr>
            </a:p>
          </p:txBody>
        </p:sp>
      </p:grpSp>
      <p:sp>
        <p:nvSpPr>
          <p:cNvPr id="3" name="TextBox 2">
            <a:extLst>
              <a:ext uri="{FF2B5EF4-FFF2-40B4-BE49-F238E27FC236}">
                <a16:creationId xmlns:a16="http://schemas.microsoft.com/office/drawing/2014/main" id="{E3BD92D4-EB73-34EB-B169-4C2814FD438E}"/>
              </a:ext>
            </a:extLst>
          </p:cNvPr>
          <p:cNvSpPr txBox="1"/>
          <p:nvPr/>
        </p:nvSpPr>
        <p:spPr>
          <a:xfrm>
            <a:off x="180975" y="1143000"/>
            <a:ext cx="5012141" cy="461665"/>
          </a:xfrm>
          <a:prstGeom prst="rect">
            <a:avLst/>
          </a:prstGeom>
          <a:noFill/>
        </p:spPr>
        <p:txBody>
          <a:bodyPr wrap="none" rtlCol="0">
            <a:spAutoFit/>
          </a:bodyPr>
          <a:lstStyle/>
          <a:p>
            <a:pPr marL="342900" indent="-342900">
              <a:buFont typeface="Wingdings" panose="05000000000000000000" pitchFamily="2" charset="2"/>
              <a:buChar char="v"/>
            </a:pPr>
            <a:r>
              <a:rPr lang="en-GB" sz="2400" b="1" dirty="0">
                <a:latin typeface="Times New Roman" pitchFamily="18" charset="0"/>
                <a:cs typeface="Times New Roman" pitchFamily="18" charset="0"/>
              </a:rPr>
              <a:t>Servo Motor Rotation Calculation</a:t>
            </a:r>
            <a:endParaRPr lang="en-US" sz="2400" b="1"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E02CE889-1952-68FC-A058-52F32460ECAB}"/>
              </a:ext>
            </a:extLst>
          </p:cNvPr>
          <p:cNvSpPr/>
          <p:nvPr/>
        </p:nvSpPr>
        <p:spPr>
          <a:xfrm>
            <a:off x="121633" y="4027935"/>
            <a:ext cx="11704108" cy="2345322"/>
          </a:xfrm>
          <a:prstGeom prst="rect">
            <a:avLst/>
          </a:prstGeom>
        </p:spPr>
        <p:txBody>
          <a:bodyPr wrap="square">
            <a:spAutoFit/>
          </a:bodyPr>
          <a:lstStyle/>
          <a:p>
            <a:pPr marL="457200" indent="-457200" algn="just">
              <a:lnSpc>
                <a:spcPct val="150000"/>
              </a:lnSpc>
            </a:pPr>
            <a:r>
              <a:rPr lang="en-GB" sz="2000" u="sng" dirty="0">
                <a:latin typeface="Times New Roman" pitchFamily="18" charset="0"/>
                <a:cs typeface="Times New Roman" pitchFamily="18" charset="0"/>
              </a:rPr>
              <a:t>Example:</a:t>
            </a:r>
          </a:p>
          <a:p>
            <a:pPr marL="457200" indent="-457200" algn="just">
              <a:lnSpc>
                <a:spcPct val="150000"/>
              </a:lnSpc>
              <a:buFont typeface="Wingdings" pitchFamily="2" charset="2"/>
              <a:buChar char="Ø"/>
            </a:pPr>
            <a:r>
              <a:rPr lang="en-GB" sz="2000" dirty="0">
                <a:latin typeface="Times New Roman" pitchFamily="18" charset="0"/>
                <a:cs typeface="Times New Roman" pitchFamily="18" charset="0"/>
              </a:rPr>
              <a:t>Taking Calculations of Folding and Relaxing Hand, Let say </a:t>
            </a:r>
            <a:r>
              <a:rPr lang="en-GB" sz="2000" b="1" dirty="0">
                <a:latin typeface="Times New Roman" pitchFamily="18" charset="0"/>
                <a:cs typeface="Times New Roman" pitchFamily="18" charset="0"/>
              </a:rPr>
              <a:t>Folding hand is 20 and Relaxing hand is 10</a:t>
            </a:r>
            <a:r>
              <a:rPr lang="en-GB" sz="2000" dirty="0">
                <a:latin typeface="Times New Roman" pitchFamily="18" charset="0"/>
                <a:cs typeface="Times New Roman" pitchFamily="18" charset="0"/>
              </a:rPr>
              <a:t>, Then the difference between both </a:t>
            </a:r>
            <a:r>
              <a:rPr lang="en-GB" sz="2000" b="1" u="sng" dirty="0">
                <a:latin typeface="Times New Roman" pitchFamily="18" charset="0"/>
                <a:cs typeface="Times New Roman" pitchFamily="18" charset="0"/>
              </a:rPr>
              <a:t>Results is 10</a:t>
            </a:r>
            <a:r>
              <a:rPr lang="en-GB" sz="2000" dirty="0">
                <a:latin typeface="Times New Roman" pitchFamily="18" charset="0"/>
                <a:cs typeface="Times New Roman" pitchFamily="18" charset="0"/>
              </a:rPr>
              <a:t>.</a:t>
            </a:r>
          </a:p>
          <a:p>
            <a:pPr marL="457200" indent="-457200" algn="just">
              <a:lnSpc>
                <a:spcPct val="150000"/>
              </a:lnSpc>
            </a:pPr>
            <a:r>
              <a:rPr lang="en-GB" sz="2000" dirty="0">
                <a:latin typeface="Times New Roman" pitchFamily="18" charset="0"/>
                <a:cs typeface="Times New Roman" pitchFamily="18" charset="0"/>
              </a:rPr>
              <a:t>So, Dividing the Result with 90 degree, we get </a:t>
            </a:r>
            <a:r>
              <a:rPr lang="en-GB" sz="2000" b="1" dirty="0">
                <a:latin typeface="Times New Roman" pitchFamily="18" charset="0"/>
                <a:cs typeface="Times New Roman" pitchFamily="18" charset="0"/>
              </a:rPr>
              <a:t>9 degree per angle.</a:t>
            </a:r>
          </a:p>
          <a:p>
            <a:pPr marL="457200" indent="-457200" algn="just">
              <a:lnSpc>
                <a:spcPct val="150000"/>
              </a:lnSpc>
            </a:pPr>
            <a:endParaRPr lang="en-GB" sz="20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70F8E907-05A3-14EE-5C52-9B718AE43485}"/>
              </a:ext>
            </a:extLst>
          </p:cNvPr>
          <p:cNvPicPr>
            <a:picLocks noChangeAspect="1"/>
          </p:cNvPicPr>
          <p:nvPr/>
        </p:nvPicPr>
        <p:blipFill>
          <a:blip r:embed="rId8"/>
          <a:stretch>
            <a:fillRect/>
          </a:stretch>
        </p:blipFill>
        <p:spPr>
          <a:xfrm>
            <a:off x="6864817" y="1410403"/>
            <a:ext cx="3343742" cy="2772162"/>
          </a:xfrm>
          <a:prstGeom prst="rect">
            <a:avLst/>
          </a:prstGeom>
        </p:spPr>
      </p:pic>
      <p:sp>
        <p:nvSpPr>
          <p:cNvPr id="12" name="TextBox 11">
            <a:extLst>
              <a:ext uri="{FF2B5EF4-FFF2-40B4-BE49-F238E27FC236}">
                <a16:creationId xmlns:a16="http://schemas.microsoft.com/office/drawing/2014/main" id="{C4C50C6D-644A-75EC-0CEF-8E25EBF36039}"/>
              </a:ext>
            </a:extLst>
          </p:cNvPr>
          <p:cNvSpPr txBox="1"/>
          <p:nvPr/>
        </p:nvSpPr>
        <p:spPr>
          <a:xfrm>
            <a:off x="1199504" y="1677912"/>
            <a:ext cx="6100762" cy="2345322"/>
          </a:xfrm>
          <a:prstGeom prst="rect">
            <a:avLst/>
          </a:prstGeom>
          <a:noFill/>
        </p:spPr>
        <p:txBody>
          <a:bodyPr wrap="square">
            <a:spAutoFit/>
          </a:bodyPr>
          <a:lstStyle/>
          <a:p>
            <a:pPr marL="457200" indent="-457200" algn="just">
              <a:lnSpc>
                <a:spcPct val="150000"/>
              </a:lnSpc>
              <a:buAutoNum type="arabicPeriod"/>
            </a:pPr>
            <a:r>
              <a:rPr lang="en-GB" sz="2000" dirty="0">
                <a:latin typeface="Times New Roman" pitchFamily="18" charset="0"/>
                <a:cs typeface="Times New Roman" pitchFamily="18" charset="0"/>
              </a:rPr>
              <a:t>Little Finger: 0-90 Degree</a:t>
            </a:r>
          </a:p>
          <a:p>
            <a:pPr marL="457200" indent="-457200" algn="just">
              <a:lnSpc>
                <a:spcPct val="150000"/>
              </a:lnSpc>
              <a:buAutoNum type="arabicPeriod"/>
            </a:pPr>
            <a:r>
              <a:rPr lang="en-GB" sz="2000" dirty="0">
                <a:latin typeface="Times New Roman" pitchFamily="18" charset="0"/>
                <a:cs typeface="Times New Roman" pitchFamily="18" charset="0"/>
              </a:rPr>
              <a:t>Ring Finger: 0-90 Degree</a:t>
            </a:r>
          </a:p>
          <a:p>
            <a:pPr marL="457200" indent="-457200" algn="just">
              <a:lnSpc>
                <a:spcPct val="150000"/>
              </a:lnSpc>
              <a:buAutoNum type="arabicPeriod"/>
            </a:pPr>
            <a:r>
              <a:rPr lang="en-GB" sz="2000" dirty="0">
                <a:latin typeface="Times New Roman" pitchFamily="18" charset="0"/>
                <a:cs typeface="Times New Roman" pitchFamily="18" charset="0"/>
              </a:rPr>
              <a:t>Middle Finger: 0-90 Degree</a:t>
            </a:r>
          </a:p>
          <a:p>
            <a:pPr marL="457200" indent="-457200" algn="just">
              <a:lnSpc>
                <a:spcPct val="150000"/>
              </a:lnSpc>
              <a:buAutoNum type="arabicPeriod"/>
            </a:pPr>
            <a:r>
              <a:rPr lang="en-GB" sz="2000" dirty="0">
                <a:latin typeface="Times New Roman" pitchFamily="18" charset="0"/>
                <a:cs typeface="Times New Roman" pitchFamily="18" charset="0"/>
              </a:rPr>
              <a:t>Fore Finger: 0-90 Degree</a:t>
            </a:r>
          </a:p>
          <a:p>
            <a:pPr marL="457200" indent="-457200" algn="just">
              <a:lnSpc>
                <a:spcPct val="150000"/>
              </a:lnSpc>
              <a:buAutoNum type="arabicPeriod"/>
            </a:pPr>
            <a:r>
              <a:rPr lang="en-GB" sz="2000" dirty="0">
                <a:latin typeface="Times New Roman" pitchFamily="18" charset="0"/>
                <a:cs typeface="Times New Roman" pitchFamily="18" charset="0"/>
              </a:rPr>
              <a:t>Thumb: 0-90 Degree</a:t>
            </a:r>
          </a:p>
        </p:txBody>
      </p:sp>
    </p:spTree>
    <p:extLst>
      <p:ext uri="{BB962C8B-B14F-4D97-AF65-F5344CB8AC3E}">
        <p14:creationId xmlns:p14="http://schemas.microsoft.com/office/powerpoint/2010/main" val="1534155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fade">
                                      <p:cBhvr>
                                        <p:cTn id="29" dur="500"/>
                                        <p:tgtEl>
                                          <p:spTgt spid="4">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28</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1236987" y="200788"/>
            <a:ext cx="8746298"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Calculations</a:t>
              </a:r>
              <a:endParaRPr lang="en-US" sz="3200" b="1" kern="1200" dirty="0">
                <a:solidFill>
                  <a:schemeClr val="bg1"/>
                </a:solidFill>
                <a:latin typeface="Times New Roman" pitchFamily="18" charset="0"/>
                <a:cs typeface="Times New Roman" pitchFamily="18" charset="0"/>
              </a:endParaRPr>
            </a:p>
          </p:txBody>
        </p:sp>
      </p:grpSp>
      <p:sp>
        <p:nvSpPr>
          <p:cNvPr id="3" name="TextBox 2">
            <a:extLst>
              <a:ext uri="{FF2B5EF4-FFF2-40B4-BE49-F238E27FC236}">
                <a16:creationId xmlns:a16="http://schemas.microsoft.com/office/drawing/2014/main" id="{E3BD92D4-EB73-34EB-B169-4C2814FD438E}"/>
              </a:ext>
            </a:extLst>
          </p:cNvPr>
          <p:cNvSpPr txBox="1"/>
          <p:nvPr/>
        </p:nvSpPr>
        <p:spPr>
          <a:xfrm>
            <a:off x="180975" y="1143000"/>
            <a:ext cx="4755661" cy="461665"/>
          </a:xfrm>
          <a:prstGeom prst="rect">
            <a:avLst/>
          </a:prstGeom>
          <a:noFill/>
        </p:spPr>
        <p:txBody>
          <a:bodyPr wrap="none" rtlCol="0">
            <a:spAutoFit/>
          </a:bodyPr>
          <a:lstStyle/>
          <a:p>
            <a:pPr marL="342900" indent="-342900">
              <a:buFont typeface="Wingdings" panose="05000000000000000000" pitchFamily="2" charset="2"/>
              <a:buChar char="v"/>
            </a:pPr>
            <a:r>
              <a:rPr lang="en-GB" sz="2400" b="1" dirty="0">
                <a:latin typeface="Times New Roman" pitchFamily="18" charset="0"/>
                <a:cs typeface="Times New Roman" pitchFamily="18" charset="0"/>
              </a:rPr>
              <a:t>Battery Usage Hour Calculation</a:t>
            </a:r>
            <a:endParaRPr lang="en-US" sz="2400" b="1" dirty="0">
              <a:latin typeface="Times New Roman" pitchFamily="18" charset="0"/>
              <a:cs typeface="Times New Roman" pitchFamily="18" charset="0"/>
            </a:endParaRPr>
          </a:p>
        </p:txBody>
      </p:sp>
      <p:sp>
        <p:nvSpPr>
          <p:cNvPr id="15" name="TextBox 14">
            <a:extLst>
              <a:ext uri="{FF2B5EF4-FFF2-40B4-BE49-F238E27FC236}">
                <a16:creationId xmlns:a16="http://schemas.microsoft.com/office/drawing/2014/main" id="{EFC29CCE-5FFD-0CAC-E98A-56805B233056}"/>
              </a:ext>
            </a:extLst>
          </p:cNvPr>
          <p:cNvSpPr txBox="1"/>
          <p:nvPr/>
        </p:nvSpPr>
        <p:spPr>
          <a:xfrm>
            <a:off x="813648" y="1739168"/>
            <a:ext cx="10564703"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We are using 3 different 3800mAh batteries in series,</a:t>
            </a:r>
          </a:p>
          <a:p>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95EEA2-D55B-8FAC-7E53-0105651571B4}"/>
                  </a:ext>
                </a:extLst>
              </p:cNvPr>
              <p:cNvSpPr txBox="1"/>
              <p:nvPr/>
            </p:nvSpPr>
            <p:spPr>
              <a:xfrm>
                <a:off x="-911660" y="3729492"/>
                <a:ext cx="116982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=2620</m:t>
                      </m:r>
                      <m:r>
                        <a:rPr lang="en-US" sz="1800" b="0" i="1" smtClean="0">
                          <a:latin typeface="Cambria Math" panose="02040503050406030204" pitchFamily="18" charset="0"/>
                          <a:cs typeface="Times New Roman" panose="02020603050405020304" pitchFamily="18" charset="0"/>
                        </a:rPr>
                        <m:t>𝑚𝐴</m:t>
                      </m:r>
                    </m:oMath>
                  </m:oMathPara>
                </a14:m>
                <a:endParaRPr lang="en-IN" sz="1800" dirty="0">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1B95EEA2-D55B-8FAC-7E53-0105651571B4}"/>
                  </a:ext>
                </a:extLst>
              </p:cNvPr>
              <p:cNvSpPr txBox="1">
                <a:spLocks noRot="1" noChangeAspect="1" noMove="1" noResize="1" noEditPoints="1" noAdjustHandles="1" noChangeArrowheads="1" noChangeShapeType="1" noTextEdit="1"/>
              </p:cNvSpPr>
              <p:nvPr/>
            </p:nvSpPr>
            <p:spPr>
              <a:xfrm>
                <a:off x="-911660" y="3729492"/>
                <a:ext cx="11698259" cy="36933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FE22536-A753-897B-01A0-F179F8358419}"/>
                  </a:ext>
                </a:extLst>
              </p:cNvPr>
              <p:cNvSpPr txBox="1"/>
              <p:nvPr/>
            </p:nvSpPr>
            <p:spPr>
              <a:xfrm>
                <a:off x="1203448" y="4044360"/>
                <a:ext cx="7979380"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𝐵𝑎𝑡𝑡𝑒𝑟𝑦</m:t>
                      </m:r>
                      <m:r>
                        <a:rPr lang="en-US" b="0" i="1" smtClean="0">
                          <a:latin typeface="Cambria Math" panose="02040503050406030204" pitchFamily="18" charset="0"/>
                        </a:rPr>
                        <m:t> </m:t>
                      </m:r>
                      <m:r>
                        <a:rPr lang="en-US" b="0" i="1" smtClean="0">
                          <a:latin typeface="Cambria Math" panose="02040503050406030204" pitchFamily="18" charset="0"/>
                        </a:rPr>
                        <m:t>𝑈𝑠𝑎𝑔𝑒</m:t>
                      </m:r>
                      <m:r>
                        <a:rPr lang="en-US" b="0" i="1" smtClean="0">
                          <a:latin typeface="Cambria Math" panose="02040503050406030204" pitchFamily="18" charset="0"/>
                        </a:rPr>
                        <m:t> </m:t>
                      </m:r>
                      <m:r>
                        <a:rPr lang="en-US" b="0" i="1" smtClean="0">
                          <a:latin typeface="Cambria Math" panose="02040503050406030204" pitchFamily="18" charset="0"/>
                        </a:rPr>
                        <m:t>𝐻𝑜𝑢𝑟𝑠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nor/>
                            </m:rPr>
                            <a:rPr lang="en-US" dirty="0"/>
                            <m:t>Battery</m:t>
                          </m:r>
                          <m:r>
                            <m:rPr>
                              <m:nor/>
                            </m:rPr>
                            <a:rPr lang="en-US" dirty="0"/>
                            <m:t> </m:t>
                          </m:r>
                          <m:r>
                            <m:rPr>
                              <m:nor/>
                            </m:rPr>
                            <a:rPr lang="en-US" dirty="0"/>
                            <m:t>Capacity</m:t>
                          </m:r>
                          <m:r>
                            <m:rPr>
                              <m:nor/>
                            </m:rPr>
                            <a:rPr lang="en-US" dirty="0"/>
                            <m:t> (</m:t>
                          </m:r>
                          <m:r>
                            <m:rPr>
                              <m:nor/>
                            </m:rPr>
                            <a:rPr lang="en-US" dirty="0"/>
                            <m:t>mAh</m:t>
                          </m:r>
                          <m:r>
                            <m:rPr>
                              <m:nor/>
                            </m:rPr>
                            <a:rPr lang="en-US" dirty="0"/>
                            <m:t>)</m:t>
                          </m:r>
                        </m:num>
                        <m:den>
                          <m:r>
                            <m:rPr>
                              <m:nor/>
                            </m:rPr>
                            <a:rPr lang="en-US" dirty="0"/>
                            <m:t>Current</m:t>
                          </m:r>
                          <m:r>
                            <m:rPr>
                              <m:nor/>
                            </m:rPr>
                            <a:rPr lang="en-US" dirty="0"/>
                            <m:t> </m:t>
                          </m:r>
                          <m:r>
                            <m:rPr>
                              <m:nor/>
                            </m:rPr>
                            <a:rPr lang="en-US" dirty="0"/>
                            <m:t>Draw</m:t>
                          </m:r>
                          <m:r>
                            <m:rPr>
                              <m:nor/>
                            </m:rPr>
                            <a:rPr lang="en-US" dirty="0"/>
                            <m:t> (</m:t>
                          </m:r>
                          <m:r>
                            <m:rPr>
                              <m:nor/>
                            </m:rPr>
                            <a:rPr lang="en-US" dirty="0"/>
                            <m:t>mA</m:t>
                          </m:r>
                          <m:r>
                            <m:rPr>
                              <m:nor/>
                            </m:rPr>
                            <a:rPr lang="en-US" dirty="0"/>
                            <m:t>)</m:t>
                          </m:r>
                        </m:den>
                      </m:f>
                    </m:oMath>
                  </m:oMathPara>
                </a14:m>
                <a:endParaRPr lang="en-US" dirty="0"/>
              </a:p>
            </p:txBody>
          </p:sp>
        </mc:Choice>
        <mc:Fallback xmlns="">
          <p:sp>
            <p:nvSpPr>
              <p:cNvPr id="19" name="TextBox 18">
                <a:extLst>
                  <a:ext uri="{FF2B5EF4-FFF2-40B4-BE49-F238E27FC236}">
                    <a16:creationId xmlns:a16="http://schemas.microsoft.com/office/drawing/2014/main" id="{8FE22536-A753-897B-01A0-F179F8358419}"/>
                  </a:ext>
                </a:extLst>
              </p:cNvPr>
              <p:cNvSpPr txBox="1">
                <a:spLocks noRot="1" noChangeAspect="1" noMove="1" noResize="1" noEditPoints="1" noAdjustHandles="1" noChangeArrowheads="1" noChangeShapeType="1" noTextEdit="1"/>
              </p:cNvSpPr>
              <p:nvPr/>
            </p:nvSpPr>
            <p:spPr>
              <a:xfrm>
                <a:off x="1203448" y="4044360"/>
                <a:ext cx="7979380" cy="656205"/>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FBA05E6-F869-423B-05F0-C24CDBFB8D65}"/>
                  </a:ext>
                </a:extLst>
              </p:cNvPr>
              <p:cNvSpPr txBox="1"/>
              <p:nvPr/>
            </p:nvSpPr>
            <p:spPr>
              <a:xfrm>
                <a:off x="1463681" y="2228135"/>
                <a:ext cx="61049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𝐵𝑎𝑡𝑡𝑒𝑟𝑦</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𝐶𝑎𝑝𝑎𝑐𝑖𝑡𝑦</m:t>
                      </m:r>
                      <m:r>
                        <a:rPr lang="en-US" sz="1800" b="0" i="1" smtClean="0">
                          <a:latin typeface="Cambria Math" panose="02040503050406030204" pitchFamily="18" charset="0"/>
                          <a:cs typeface="Times New Roman" panose="02020603050405020304" pitchFamily="18" charset="0"/>
                        </a:rPr>
                        <m:t>=3∗3800</m:t>
                      </m:r>
                      <m:r>
                        <a:rPr lang="en-US" sz="1800" b="0" i="1" smtClean="0">
                          <a:latin typeface="Cambria Math" panose="02040503050406030204" pitchFamily="18" charset="0"/>
                          <a:cs typeface="Times New Roman" panose="02020603050405020304" pitchFamily="18" charset="0"/>
                        </a:rPr>
                        <m:t>𝑚𝐴h</m:t>
                      </m:r>
                    </m:oMath>
                  </m:oMathPara>
                </a14:m>
                <a:endParaRPr lang="en-US" sz="1800" b="0" dirty="0">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7FBA05E6-F869-423B-05F0-C24CDBFB8D65}"/>
                  </a:ext>
                </a:extLst>
              </p:cNvPr>
              <p:cNvSpPr txBox="1">
                <a:spLocks noRot="1" noChangeAspect="1" noMove="1" noResize="1" noEditPoints="1" noAdjustHandles="1" noChangeArrowheads="1" noChangeShapeType="1" noTextEdit="1"/>
              </p:cNvSpPr>
              <p:nvPr/>
            </p:nvSpPr>
            <p:spPr>
              <a:xfrm>
                <a:off x="1463681" y="2228135"/>
                <a:ext cx="6104964" cy="369332"/>
              </a:xfrm>
              <a:prstGeom prst="rect">
                <a:avLst/>
              </a:prstGeom>
              <a:blipFill>
                <a:blip r:embed="rId10"/>
                <a:stretch>
                  <a:fillRect b="-1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8359165-752A-90E7-F8A8-ABD8A2BC242D}"/>
                  </a:ext>
                </a:extLst>
              </p:cNvPr>
              <p:cNvSpPr txBox="1"/>
              <p:nvPr/>
            </p:nvSpPr>
            <p:spPr>
              <a:xfrm>
                <a:off x="1630483" y="2952120"/>
                <a:ext cx="112166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𝐶𝑢𝑟𝑟𝑒𝑛𝑡</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𝑑𝑟𝑎𝑤𝑛</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𝐴𝑟𝑑𝑢𝑖𝑛𝑜</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𝑁𝑎𝑛𝑜</m:t>
                      </m:r>
                      <m:r>
                        <a:rPr lang="en-US" sz="1800" b="0" i="1" smtClean="0">
                          <a:latin typeface="Cambria Math" panose="02040503050406030204" pitchFamily="18" charset="0"/>
                          <a:cs typeface="Times New Roman" panose="02020603050405020304" pitchFamily="18" charset="0"/>
                        </a:rPr>
                        <m:t> </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20</m:t>
                          </m:r>
                          <m:r>
                            <a:rPr lang="en-US" sz="1800" b="0" i="1" smtClean="0">
                              <a:latin typeface="Cambria Math" panose="02040503050406030204" pitchFamily="18" charset="0"/>
                              <a:cs typeface="Times New Roman" panose="02020603050405020304" pitchFamily="18" charset="0"/>
                            </a:rPr>
                            <m:t>𝑚𝐴</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𝑝𝑒𝑟</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𝐼</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𝑂</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𝑃𝑖𝑛</m:t>
                          </m:r>
                        </m:e>
                      </m:d>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𝑆𝑒𝑟𝑣𝑜</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𝑚𝑜𝑡𝑜𝑟</m:t>
                      </m:r>
                      <m:r>
                        <a:rPr lang="en-US" sz="1800" b="0" i="1" smtClean="0">
                          <a:latin typeface="Cambria Math" panose="02040503050406030204" pitchFamily="18" charset="0"/>
                          <a:cs typeface="Times New Roman" panose="02020603050405020304" pitchFamily="18" charset="0"/>
                        </a:rPr>
                        <m:t> </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cs typeface="Times New Roman" panose="02020603050405020304" pitchFamily="18" charset="0"/>
                            </a:rPr>
                            <m:t>500</m:t>
                          </m:r>
                          <m:r>
                            <a:rPr lang="en-US" sz="1800" b="0" i="1" smtClean="0">
                              <a:latin typeface="Cambria Math" panose="02040503050406030204" pitchFamily="18" charset="0"/>
                              <a:cs typeface="Times New Roman" panose="02020603050405020304" pitchFamily="18" charset="0"/>
                            </a:rPr>
                            <m:t>𝑚𝐴</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𝑃𝑒𝑟</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𝑆𝑒𝑟𝑣𝑜</m:t>
                          </m:r>
                        </m:e>
                      </m:d>
                    </m:oMath>
                  </m:oMathPara>
                </a14:m>
                <a:endParaRPr lang="en-US" sz="1800" b="0" i="1" dirty="0">
                  <a:latin typeface="Cambria Math" panose="020405030504060302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98359165-752A-90E7-F8A8-ABD8A2BC242D}"/>
                  </a:ext>
                </a:extLst>
              </p:cNvPr>
              <p:cNvSpPr txBox="1">
                <a:spLocks noRot="1" noChangeAspect="1" noMove="1" noResize="1" noEditPoints="1" noAdjustHandles="1" noChangeArrowheads="1" noChangeShapeType="1" noTextEdit="1"/>
              </p:cNvSpPr>
              <p:nvPr/>
            </p:nvSpPr>
            <p:spPr>
              <a:xfrm>
                <a:off x="1630483" y="2952120"/>
                <a:ext cx="11216679" cy="369332"/>
              </a:xfrm>
              <a:prstGeom prst="rect">
                <a:avLst/>
              </a:prstGeom>
              <a:blipFill>
                <a:blip r:embed="rId11"/>
                <a:stretch>
                  <a:fillRect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42A5DC-1098-BEEF-61D4-5E9117CFF3AA}"/>
                  </a:ext>
                </a:extLst>
              </p:cNvPr>
              <p:cNvSpPr txBox="1"/>
              <p:nvPr/>
            </p:nvSpPr>
            <p:spPr>
              <a:xfrm>
                <a:off x="2280335" y="3313456"/>
                <a:ext cx="61049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=20∗6+500∗5</m:t>
                      </m:r>
                    </m:oMath>
                  </m:oMathPara>
                </a14:m>
                <a:endParaRPr lang="en-US" sz="1800" b="0"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4042A5DC-1098-BEEF-61D4-5E9117CFF3AA}"/>
                  </a:ext>
                </a:extLst>
              </p:cNvPr>
              <p:cNvSpPr txBox="1">
                <a:spLocks noRot="1" noChangeAspect="1" noMove="1" noResize="1" noEditPoints="1" noAdjustHandles="1" noChangeArrowheads="1" noChangeShapeType="1" noTextEdit="1"/>
              </p:cNvSpPr>
              <p:nvPr/>
            </p:nvSpPr>
            <p:spPr>
              <a:xfrm>
                <a:off x="2280335" y="3313456"/>
                <a:ext cx="6104964" cy="369332"/>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193446A-9D37-08A1-7C77-393A78626149}"/>
                  </a:ext>
                </a:extLst>
              </p:cNvPr>
              <p:cNvSpPr txBox="1"/>
              <p:nvPr/>
            </p:nvSpPr>
            <p:spPr>
              <a:xfrm>
                <a:off x="2223185" y="2514921"/>
                <a:ext cx="62192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=11400</m:t>
                      </m:r>
                      <m:r>
                        <a:rPr lang="en-US" sz="1800" b="0" i="1" smtClean="0">
                          <a:latin typeface="Cambria Math" panose="02040503050406030204" pitchFamily="18" charset="0"/>
                          <a:cs typeface="Times New Roman" panose="02020603050405020304" pitchFamily="18" charset="0"/>
                        </a:rPr>
                        <m:t>𝑚𝐴h</m:t>
                      </m:r>
                    </m:oMath>
                  </m:oMathPara>
                </a14:m>
                <a:endParaRPr lang="en-IN" dirty="0"/>
              </a:p>
            </p:txBody>
          </p:sp>
        </mc:Choice>
        <mc:Fallback xmlns="">
          <p:sp>
            <p:nvSpPr>
              <p:cNvPr id="29" name="TextBox 28">
                <a:extLst>
                  <a:ext uri="{FF2B5EF4-FFF2-40B4-BE49-F238E27FC236}">
                    <a16:creationId xmlns:a16="http://schemas.microsoft.com/office/drawing/2014/main" id="{A193446A-9D37-08A1-7C77-393A78626149}"/>
                  </a:ext>
                </a:extLst>
              </p:cNvPr>
              <p:cNvSpPr txBox="1">
                <a:spLocks noRot="1" noChangeAspect="1" noMove="1" noResize="1" noEditPoints="1" noAdjustHandles="1" noChangeArrowheads="1" noChangeShapeType="1" noTextEdit="1"/>
              </p:cNvSpPr>
              <p:nvPr/>
            </p:nvSpPr>
            <p:spPr>
              <a:xfrm>
                <a:off x="2223185" y="2514921"/>
                <a:ext cx="6219264" cy="369332"/>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6D6E16-2392-8EF7-DF22-9246820610AB}"/>
                  </a:ext>
                </a:extLst>
              </p:cNvPr>
              <p:cNvSpPr txBox="1"/>
              <p:nvPr/>
            </p:nvSpPr>
            <p:spPr>
              <a:xfrm>
                <a:off x="1952937" y="4718885"/>
                <a:ext cx="7148512"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11400</m:t>
                          </m:r>
                          <m:r>
                            <m:rPr>
                              <m:nor/>
                            </m:rPr>
                            <a:rPr lang="en-US" dirty="0"/>
                            <m:t> </m:t>
                          </m:r>
                        </m:num>
                        <m:den>
                          <m:r>
                            <m:rPr>
                              <m:nor/>
                            </m:rPr>
                            <a:rPr lang="en-US" b="0" i="0" dirty="0" smtClean="0">
                              <a:latin typeface="Cambria Math" panose="02040503050406030204" pitchFamily="18" charset="0"/>
                            </a:rPr>
                            <m:t>2620</m:t>
                          </m:r>
                          <m:r>
                            <m:rPr>
                              <m:nor/>
                            </m:rPr>
                            <a:rPr lang="en-US" dirty="0"/>
                            <m:t> </m:t>
                          </m:r>
                        </m:den>
                      </m:f>
                    </m:oMath>
                  </m:oMathPara>
                </a14:m>
                <a:endParaRPr lang="en-IN" dirty="0"/>
              </a:p>
            </p:txBody>
          </p:sp>
        </mc:Choice>
        <mc:Fallback xmlns="">
          <p:sp>
            <p:nvSpPr>
              <p:cNvPr id="31" name="TextBox 30">
                <a:extLst>
                  <a:ext uri="{FF2B5EF4-FFF2-40B4-BE49-F238E27FC236}">
                    <a16:creationId xmlns:a16="http://schemas.microsoft.com/office/drawing/2014/main" id="{D66D6E16-2392-8EF7-DF22-9246820610AB}"/>
                  </a:ext>
                </a:extLst>
              </p:cNvPr>
              <p:cNvSpPr txBox="1">
                <a:spLocks noRot="1" noChangeAspect="1" noMove="1" noResize="1" noEditPoints="1" noAdjustHandles="1" noChangeArrowheads="1" noChangeShapeType="1" noTextEdit="1"/>
              </p:cNvSpPr>
              <p:nvPr/>
            </p:nvSpPr>
            <p:spPr>
              <a:xfrm>
                <a:off x="1952937" y="4718885"/>
                <a:ext cx="7148512" cy="612732"/>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B0AF0A7-4AF0-EFB9-5D79-DCBC0429058A}"/>
                  </a:ext>
                </a:extLst>
              </p:cNvPr>
              <p:cNvSpPr txBox="1"/>
              <p:nvPr/>
            </p:nvSpPr>
            <p:spPr>
              <a:xfrm>
                <a:off x="1952937" y="5402804"/>
                <a:ext cx="714851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=4.35</m:t>
                      </m:r>
                      <m:r>
                        <a:rPr lang="en-US" b="0" i="1" dirty="0" smtClean="0">
                          <a:latin typeface="Cambria Math" panose="02040503050406030204" pitchFamily="18" charset="0"/>
                        </a:rPr>
                        <m:t>𝐻</m:t>
                      </m:r>
                    </m:oMath>
                  </m:oMathPara>
                </a14:m>
                <a:endParaRPr lang="en-IN" dirty="0"/>
              </a:p>
            </p:txBody>
          </p:sp>
        </mc:Choice>
        <mc:Fallback xmlns="">
          <p:sp>
            <p:nvSpPr>
              <p:cNvPr id="65" name="TextBox 64">
                <a:extLst>
                  <a:ext uri="{FF2B5EF4-FFF2-40B4-BE49-F238E27FC236}">
                    <a16:creationId xmlns:a16="http://schemas.microsoft.com/office/drawing/2014/main" id="{6B0AF0A7-4AF0-EFB9-5D79-DCBC0429058A}"/>
                  </a:ext>
                </a:extLst>
              </p:cNvPr>
              <p:cNvSpPr txBox="1">
                <a:spLocks noRot="1" noChangeAspect="1" noMove="1" noResize="1" noEditPoints="1" noAdjustHandles="1" noChangeArrowheads="1" noChangeShapeType="1" noTextEdit="1"/>
              </p:cNvSpPr>
              <p:nvPr/>
            </p:nvSpPr>
            <p:spPr>
              <a:xfrm>
                <a:off x="1952937" y="5402804"/>
                <a:ext cx="7148512" cy="369332"/>
              </a:xfrm>
              <a:prstGeom prst="rect">
                <a:avLst/>
              </a:prstGeom>
              <a:blipFill>
                <a:blip r:embed="rId1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918544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9" grpId="0"/>
      <p:bldP spid="23" grpId="0"/>
      <p:bldP spid="25" grpId="0"/>
      <p:bldP spid="27" grpId="0"/>
      <p:bldP spid="29" grpId="0"/>
      <p:bldP spid="31" grpId="0"/>
      <p:bldP spid="6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2D9B434-1577-3533-BF6D-9A0E14091EA1}"/>
              </a:ext>
            </a:extLst>
          </p:cNvPr>
          <p:cNvPicPr>
            <a:picLocks noChangeAspect="1"/>
          </p:cNvPicPr>
          <p:nvPr/>
        </p:nvPicPr>
        <p:blipFill>
          <a:blip r:embed="rId2"/>
          <a:stretch>
            <a:fillRect/>
          </a:stretch>
        </p:blipFill>
        <p:spPr>
          <a:xfrm>
            <a:off x="7737074" y="2300294"/>
            <a:ext cx="3899496" cy="2577058"/>
          </a:xfrm>
          <a:prstGeom prst="rect">
            <a:avLst/>
          </a:prstGeom>
        </p:spPr>
      </p:pic>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5"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7"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8"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1236987" y="200788"/>
            <a:ext cx="8746298"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Calculations</a:t>
              </a:r>
              <a:endParaRPr lang="en-US" sz="3200" b="1" kern="1200" dirty="0">
                <a:solidFill>
                  <a:schemeClr val="bg1"/>
                </a:solidFill>
                <a:latin typeface="Times New Roman" pitchFamily="18" charset="0"/>
                <a:cs typeface="Times New Roman" pitchFamily="18" charset="0"/>
              </a:endParaRPr>
            </a:p>
          </p:txBody>
        </p:sp>
      </p:grpSp>
      <p:sp>
        <p:nvSpPr>
          <p:cNvPr id="12" name="TextBox 11">
            <a:extLst>
              <a:ext uri="{FF2B5EF4-FFF2-40B4-BE49-F238E27FC236}">
                <a16:creationId xmlns:a16="http://schemas.microsoft.com/office/drawing/2014/main" id="{2A313D57-C224-94E0-A877-16427EDC7F5B}"/>
              </a:ext>
            </a:extLst>
          </p:cNvPr>
          <p:cNvSpPr txBox="1"/>
          <p:nvPr/>
        </p:nvSpPr>
        <p:spPr>
          <a:xfrm>
            <a:off x="121633" y="1069496"/>
            <a:ext cx="11543362" cy="587148"/>
          </a:xfrm>
          <a:prstGeom prst="rect">
            <a:avLst/>
          </a:prstGeom>
          <a:noFill/>
        </p:spPr>
        <p:txBody>
          <a:bodyPr wrap="square">
            <a:spAutoFit/>
          </a:bodyPr>
          <a:lstStyle/>
          <a:p>
            <a:pPr marL="342900" lvl="0" indent="-342900">
              <a:lnSpc>
                <a:spcPct val="150000"/>
              </a:lnSpc>
              <a:spcAft>
                <a:spcPts val="1000"/>
              </a:spcAft>
              <a:buFont typeface="Wingdings" panose="05000000000000000000" pitchFamily="2" charset="2"/>
              <a:buChar char="v"/>
            </a:pPr>
            <a:r>
              <a:rPr lang="en-IN" sz="2400" b="1" dirty="0">
                <a:effectLst/>
                <a:latin typeface="Times New Roman" panose="02020603050405020304" pitchFamily="18" charset="0"/>
                <a:ea typeface="Calibri" panose="020F0502020204030204" pitchFamily="34" charset="0"/>
                <a:cs typeface="Arial" panose="020B0604020202020204" pitchFamily="34" charset="0"/>
              </a:rPr>
              <a:t>Butterworth Band-pass IIR Digital Filter Design</a:t>
            </a:r>
            <a:endParaRPr lang="en-IN" sz="2400"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1FCB6F-B9FC-6C5E-C2B5-1C0F2FB358B8}"/>
                  </a:ext>
                </a:extLst>
              </p:cNvPr>
              <p:cNvSpPr txBox="1"/>
              <p:nvPr/>
            </p:nvSpPr>
            <p:spPr>
              <a:xfrm>
                <a:off x="1019622" y="2594832"/>
                <a:ext cx="6104964" cy="1272143"/>
              </a:xfrm>
              <a:prstGeom prst="rect">
                <a:avLst/>
              </a:prstGeom>
              <a:noFill/>
            </p:spPr>
            <p:txBody>
              <a:bodyPr wrap="square">
                <a:spAutoFit/>
              </a:bodyPr>
              <a:lstStyle/>
              <a:p>
                <a:pPr marL="342900" indent="-342900" algn="just">
                  <a:spcAft>
                    <a:spcPts val="100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Arial" panose="020B0604020202020204" pitchFamily="34" charset="0"/>
                  </a:rPr>
                  <a:t>upper cut-off frequency, </a:t>
                </a:r>
                <a14:m>
                  <m:oMath xmlns:m="http://schemas.openxmlformats.org/officeDocument/2006/math">
                    <m:sSub>
                      <m:sSubPr>
                        <m:ctrlPr>
                          <a:rPr lang="en-IN" sz="1800" i="1" smtClean="0">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en-IN" sz="1800" i="1">
                            <a:effectLst/>
                            <a:latin typeface="Cambria Math" panose="02040503050406030204" pitchFamily="18" charset="0"/>
                            <a:ea typeface="Calibri" panose="020F0502020204030204" pitchFamily="34" charset="0"/>
                            <a:cs typeface="Times New Roman" panose="02020603050405020304" pitchFamily="18" charset="0"/>
                          </a:rPr>
                          <m:t>h</m:t>
                        </m:r>
                      </m:sub>
                    </m:sSub>
                  </m:oMath>
                </a14:m>
                <a:r>
                  <a:rPr lang="en-IN" sz="2000" dirty="0">
                    <a:effectLst/>
                    <a:latin typeface="Times New Roman" panose="02020603050405020304" pitchFamily="18" charset="0"/>
                    <a:ea typeface="Calibri" panose="020F0502020204030204" pitchFamily="34" charset="0"/>
                    <a:cs typeface="Arial" panose="020B0604020202020204" pitchFamily="34" charset="0"/>
                  </a:rPr>
                  <a:t> = 149.5 Hz</a:t>
                </a:r>
              </a:p>
              <a:p>
                <a:pPr marL="342900" indent="-342900" algn="just">
                  <a:spcAft>
                    <a:spcPts val="100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Arial" panose="020B0604020202020204" pitchFamily="34" charset="0"/>
                  </a:rPr>
                  <a:t>lower cut-off frequency, </a:t>
                </a:r>
                <a14:m>
                  <m:oMath xmlns:m="http://schemas.openxmlformats.org/officeDocument/2006/math">
                    <m:sSub>
                      <m:sSubPr>
                        <m:ctrlPr>
                          <a:rPr lang="en-IN" sz="1800" i="1" smtClean="0">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𝑙</m:t>
                        </m:r>
                      </m:sub>
                    </m:sSub>
                  </m:oMath>
                </a14:m>
                <a:r>
                  <a:rPr lang="en-IN" sz="2000" dirty="0">
                    <a:effectLst/>
                    <a:latin typeface="Times New Roman" panose="02020603050405020304" pitchFamily="18" charset="0"/>
                    <a:ea typeface="Calibri" panose="020F0502020204030204" pitchFamily="34" charset="0"/>
                    <a:cs typeface="Arial" panose="020B0604020202020204" pitchFamily="34" charset="0"/>
                  </a:rPr>
                  <a:t> = 74.5 Hz </a:t>
                </a:r>
              </a:p>
              <a:p>
                <a:pPr marL="342900" indent="-342900" algn="just">
                  <a:spcAft>
                    <a:spcPts val="100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Arial" panose="020B0604020202020204" pitchFamily="34" charset="0"/>
                  </a:rPr>
                  <a:t>sampling frequency, </a:t>
                </a:r>
                <a14:m>
                  <m:oMath xmlns:m="http://schemas.openxmlformats.org/officeDocument/2006/math">
                    <m:sSub>
                      <m:sSubPr>
                        <m:ctrlPr>
                          <a:rPr lang="en-IN" sz="1800" i="1" smtClean="0">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IN" sz="2000" dirty="0">
                    <a:effectLst/>
                    <a:latin typeface="Times New Roman" panose="02020603050405020304" pitchFamily="18" charset="0"/>
                    <a:ea typeface="Calibri" panose="020F0502020204030204" pitchFamily="34" charset="0"/>
                    <a:cs typeface="Arial" panose="020B0604020202020204" pitchFamily="34" charset="0"/>
                  </a:rPr>
                  <a:t> = 500 Hz. </a:t>
                </a:r>
              </a:p>
            </p:txBody>
          </p:sp>
        </mc:Choice>
        <mc:Fallback xmlns="">
          <p:sp>
            <p:nvSpPr>
              <p:cNvPr id="16" name="TextBox 15">
                <a:extLst>
                  <a:ext uri="{FF2B5EF4-FFF2-40B4-BE49-F238E27FC236}">
                    <a16:creationId xmlns:a16="http://schemas.microsoft.com/office/drawing/2014/main" id="{981FCB6F-B9FC-6C5E-C2B5-1C0F2FB358B8}"/>
                  </a:ext>
                </a:extLst>
              </p:cNvPr>
              <p:cNvSpPr txBox="1">
                <a:spLocks noRot="1" noChangeAspect="1" noMove="1" noResize="1" noEditPoints="1" noAdjustHandles="1" noChangeArrowheads="1" noChangeShapeType="1" noTextEdit="1"/>
              </p:cNvSpPr>
              <p:nvPr/>
            </p:nvSpPr>
            <p:spPr>
              <a:xfrm>
                <a:off x="1019622" y="2594832"/>
                <a:ext cx="6104964" cy="1272143"/>
              </a:xfrm>
              <a:prstGeom prst="rect">
                <a:avLst/>
              </a:prstGeom>
              <a:blipFill>
                <a:blip r:embed="rId9"/>
                <a:stretch>
                  <a:fillRect l="-898" t="-2885" b="-8173"/>
                </a:stretch>
              </a:blipFill>
            </p:spPr>
            <p:txBody>
              <a:bodyPr/>
              <a:lstStyle/>
              <a:p>
                <a:r>
                  <a:rPr lang="en-IN">
                    <a:noFill/>
                  </a:rPr>
                  <a:t> </a:t>
                </a:r>
              </a:p>
            </p:txBody>
          </p:sp>
        </mc:Fallback>
      </mc:AlternateContent>
      <p:sp>
        <p:nvSpPr>
          <p:cNvPr id="19" name="TextBox 18">
            <a:extLst>
              <a:ext uri="{FF2B5EF4-FFF2-40B4-BE49-F238E27FC236}">
                <a16:creationId xmlns:a16="http://schemas.microsoft.com/office/drawing/2014/main" id="{CD756B4C-9CAE-866B-BB8F-7D49CA24BFB2}"/>
              </a:ext>
            </a:extLst>
          </p:cNvPr>
          <p:cNvSpPr txBox="1"/>
          <p:nvPr/>
        </p:nvSpPr>
        <p:spPr>
          <a:xfrm>
            <a:off x="31082" y="3883698"/>
            <a:ext cx="8323729" cy="504625"/>
          </a:xfrm>
          <a:prstGeom prst="rect">
            <a:avLst/>
          </a:prstGeom>
          <a:noFill/>
        </p:spPr>
        <p:txBody>
          <a:bodyPr wrap="square">
            <a:spAutoFit/>
          </a:bodyPr>
          <a:lstStyle/>
          <a:p>
            <a:pPr indent="274320"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Arial" panose="020B0604020202020204" pitchFamily="34" charset="0"/>
              </a:rPr>
              <a:t>Hence, The digital frequency can be </a:t>
            </a:r>
            <a:r>
              <a:rPr lang="en-IN" sz="2000" dirty="0">
                <a:latin typeface="Times New Roman" panose="02020603050405020304" pitchFamily="18" charset="0"/>
                <a:ea typeface="Calibri" panose="020F0502020204030204" pitchFamily="34" charset="0"/>
                <a:cs typeface="Arial" panose="020B0604020202020204" pitchFamily="34" charset="0"/>
              </a:rPr>
              <a:t>d</a:t>
            </a:r>
            <a:r>
              <a:rPr lang="en-IN" sz="2000" dirty="0">
                <a:effectLst/>
                <a:latin typeface="Times New Roman" panose="02020603050405020304" pitchFamily="18" charset="0"/>
                <a:ea typeface="Calibri" panose="020F0502020204030204" pitchFamily="34" charset="0"/>
                <a:cs typeface="Arial" panose="020B0604020202020204" pitchFamily="34" charset="0"/>
              </a:rPr>
              <a:t>etermining as, </a:t>
            </a:r>
            <a:endParaRPr lang="en-IN" sz="2000"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19AC05-2E50-44E8-8BE4-DFF1F27F75B8}"/>
                  </a:ext>
                </a:extLst>
              </p:cNvPr>
              <p:cNvSpPr txBox="1"/>
              <p:nvPr/>
            </p:nvSpPr>
            <p:spPr>
              <a:xfrm>
                <a:off x="933717" y="4597941"/>
                <a:ext cx="7740554" cy="1438727"/>
              </a:xfrm>
              <a:prstGeom prst="rect">
                <a:avLst/>
              </a:prstGeom>
              <a:noFill/>
            </p:spPr>
            <p:txBody>
              <a:bodyPr wrap="square">
                <a:spAutoFit/>
              </a:bodyPr>
              <a:lstStyle/>
              <a:p>
                <a:pPr marL="342900" indent="-342900">
                  <a:spcAft>
                    <a:spcPts val="1000"/>
                  </a:spcAf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Higher cut-off digital frequency, </a:t>
                </a:r>
                <a14:m>
                  <m:oMath xmlns:m="http://schemas.openxmlformats.org/officeDocument/2006/math">
                    <m:sSub>
                      <m:sSub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IN" sz="2000" i="1">
                            <a:effectLst/>
                            <a:latin typeface="Cambria Math" panose="02040503050406030204" pitchFamily="18" charset="0"/>
                            <a:ea typeface="Calibri" panose="020F0502020204030204" pitchFamily="34" charset="0"/>
                            <a:cs typeface="Times New Roman" panose="02020603050405020304" pitchFamily="18" charset="0"/>
                          </a:rPr>
                          <m:t>h</m:t>
                        </m:r>
                      </m:sub>
                    </m:sSub>
                    <m:r>
                      <a:rPr lang="en-IN" sz="2000" i="1">
                        <a:effectLst/>
                        <a:latin typeface="Cambria Math" panose="02040503050406030204" pitchFamily="18" charset="0"/>
                        <a:ea typeface="Calibri" panose="020F0502020204030204" pitchFamily="34" charset="0"/>
                        <a:cs typeface="Times New Roman" panose="02020603050405020304" pitchFamily="18" charset="0"/>
                      </a:rPr>
                      <m:t>=2</m:t>
                    </m:r>
                    <m:r>
                      <a:rPr lang="en-IN" sz="2000" i="1" smtClean="0">
                        <a:effectLst/>
                        <a:latin typeface="Cambria Math" panose="02040503050406030204" pitchFamily="18" charset="0"/>
                        <a:ea typeface="Calibri" panose="020F0502020204030204" pitchFamily="34" charset="0"/>
                        <a:cs typeface="Times New Roman" panose="02020603050405020304" pitchFamily="18" charset="0"/>
                      </a:rPr>
                      <m:t>𝜋</m:t>
                    </m:r>
                    <m:sSub>
                      <m:sSubPr>
                        <m:ctrlPr>
                          <a:rPr lang="en-IN" sz="20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en-IN" sz="2000" i="1">
                            <a:effectLst/>
                            <a:latin typeface="Cambria Math" panose="02040503050406030204" pitchFamily="18" charset="0"/>
                            <a:ea typeface="Calibri" panose="020F0502020204030204" pitchFamily="34" charset="0"/>
                            <a:cs typeface="Times New Roman" panose="02020603050405020304" pitchFamily="18" charset="0"/>
                          </a:rPr>
                          <m:t>h</m:t>
                        </m:r>
                      </m:sub>
                    </m:sSub>
                    <m:r>
                      <a:rPr lang="en-IN" sz="20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IN" sz="2000" i="1">
                        <a:effectLst/>
                        <a:latin typeface="Cambria Math" panose="02040503050406030204" pitchFamily="18" charset="0"/>
                        <a:ea typeface="Calibri" panose="020F0502020204030204" pitchFamily="34" charset="0"/>
                        <a:cs typeface="Times New Roman" panose="02020603050405020304" pitchFamily="18" charset="0"/>
                      </a:rPr>
                      <m:t>939.34 </m:t>
                    </m:r>
                    <m:r>
                      <a:rPr lang="en-IN" sz="2000" i="1">
                        <a:effectLst/>
                        <a:latin typeface="Cambria Math" panose="02040503050406030204" pitchFamily="18" charset="0"/>
                        <a:ea typeface="Calibri" panose="020F0502020204030204" pitchFamily="34" charset="0"/>
                        <a:cs typeface="Times New Roman" panose="02020603050405020304" pitchFamily="18" charset="0"/>
                      </a:rPr>
                      <m:t>𝐻𝑧</m:t>
                    </m:r>
                    <m:r>
                      <a:rPr lang="en-IN" sz="2000"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1000"/>
                  </a:spcAft>
                  <a:buFont typeface="Wingdings" panose="05000000000000000000" pitchFamily="2"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Lower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cut-off digital frequency, </a:t>
                </a:r>
                <a14:m>
                  <m:oMath xmlns:m="http://schemas.openxmlformats.org/officeDocument/2006/math">
                    <m:sSub>
                      <m:sSub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IN" sz="2000" i="1">
                            <a:effectLst/>
                            <a:latin typeface="Cambria Math" panose="02040503050406030204" pitchFamily="18" charset="0"/>
                            <a:ea typeface="Calibri" panose="020F0502020204030204" pitchFamily="34" charset="0"/>
                            <a:cs typeface="Times New Roman" panose="02020603050405020304" pitchFamily="18" charset="0"/>
                          </a:rPr>
                          <m:t>𝑙</m:t>
                        </m:r>
                      </m:sub>
                    </m:sSub>
                    <m:r>
                      <a:rPr lang="en-IN" sz="2000" i="1">
                        <a:effectLst/>
                        <a:latin typeface="Cambria Math" panose="02040503050406030204" pitchFamily="18" charset="0"/>
                        <a:ea typeface="Calibri" panose="020F0502020204030204" pitchFamily="34" charset="0"/>
                        <a:cs typeface="Times New Roman" panose="02020603050405020304" pitchFamily="18" charset="0"/>
                      </a:rPr>
                      <m:t>=2</m:t>
                    </m:r>
                    <m:r>
                      <a:rPr lang="en-IN" sz="2000" i="1">
                        <a:effectLst/>
                        <a:latin typeface="Cambria Math" panose="02040503050406030204" pitchFamily="18" charset="0"/>
                        <a:ea typeface="Calibri" panose="020F0502020204030204" pitchFamily="34" charset="0"/>
                        <a:cs typeface="Times New Roman" panose="02020603050405020304" pitchFamily="18" charset="0"/>
                      </a:rPr>
                      <m:t>𝜋</m:t>
                    </m:r>
                    <m:sSub>
                      <m:sSub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en-IN" sz="2000" i="1">
                            <a:effectLst/>
                            <a:latin typeface="Cambria Math" panose="02040503050406030204" pitchFamily="18" charset="0"/>
                            <a:ea typeface="Calibri" panose="020F0502020204030204" pitchFamily="34" charset="0"/>
                            <a:cs typeface="Times New Roman" panose="02020603050405020304" pitchFamily="18" charset="0"/>
                          </a:rPr>
                          <m:t>𝑙</m:t>
                        </m:r>
                      </m:sub>
                    </m:sSub>
                    <m:r>
                      <a:rPr lang="en-IN" sz="2000" i="1">
                        <a:effectLst/>
                        <a:latin typeface="Cambria Math" panose="02040503050406030204" pitchFamily="18" charset="0"/>
                        <a:ea typeface="Calibri" panose="020F0502020204030204" pitchFamily="34" charset="0"/>
                        <a:cs typeface="Times New Roman" panose="02020603050405020304" pitchFamily="18" charset="0"/>
                      </a:rPr>
                      <m:t>=468.09 </m:t>
                    </m:r>
                    <m:r>
                      <a:rPr lang="en-IN" sz="2000" i="1">
                        <a:effectLst/>
                        <a:latin typeface="Cambria Math" panose="02040503050406030204" pitchFamily="18" charset="0"/>
                        <a:ea typeface="Calibri" panose="020F0502020204030204" pitchFamily="34" charset="0"/>
                        <a:cs typeface="Times New Roman" panose="02020603050405020304" pitchFamily="18" charset="0"/>
                      </a:rPr>
                      <m:t>𝐻𝑧</m:t>
                    </m:r>
                    <m:r>
                      <a:rPr lang="en-IN" sz="2000" i="1">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spcAft>
                    <a:spcPts val="1000"/>
                  </a:spcAft>
                  <a:buFont typeface="Wingdings" panose="05000000000000000000" pitchFamily="2" charset="2"/>
                  <a:buChar cha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Sampling period, </a:t>
                </a:r>
                <a14:m>
                  <m:oMath xmlns:m="http://schemas.openxmlformats.org/officeDocument/2006/math">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𝑇</m:t>
                    </m:r>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sSub>
                          <m:sSubPr>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𝑠</m:t>
                            </m:r>
                          </m:sub>
                        </m:sSub>
                      </m:den>
                    </m:f>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=0.002 </m:t>
                    </m:r>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𝑆𝑒𝑐</m:t>
                    </m:r>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3C19AC05-2E50-44E8-8BE4-DFF1F27F75B8}"/>
                  </a:ext>
                </a:extLst>
              </p:cNvPr>
              <p:cNvSpPr txBox="1">
                <a:spLocks noRot="1" noChangeAspect="1" noMove="1" noResize="1" noEditPoints="1" noAdjustHandles="1" noChangeArrowheads="1" noChangeShapeType="1" noTextEdit="1"/>
              </p:cNvSpPr>
              <p:nvPr/>
            </p:nvSpPr>
            <p:spPr>
              <a:xfrm>
                <a:off x="933717" y="4597941"/>
                <a:ext cx="7740554" cy="1438727"/>
              </a:xfrm>
              <a:prstGeom prst="rect">
                <a:avLst/>
              </a:prstGeom>
              <a:blipFill>
                <a:blip r:embed="rId10"/>
                <a:stretch>
                  <a:fillRect l="-709" t="-2119"/>
                </a:stretch>
              </a:blipFill>
            </p:spPr>
            <p:txBody>
              <a:bodyPr/>
              <a:lstStyle/>
              <a:p>
                <a:r>
                  <a:rPr lang="en-IN">
                    <a:noFill/>
                  </a:rPr>
                  <a:t> </a:t>
                </a:r>
              </a:p>
            </p:txBody>
          </p:sp>
        </mc:Fallback>
      </mc:AlternateContent>
      <p:sp>
        <p:nvSpPr>
          <p:cNvPr id="25" name="TextBox 24">
            <a:extLst>
              <a:ext uri="{FF2B5EF4-FFF2-40B4-BE49-F238E27FC236}">
                <a16:creationId xmlns:a16="http://schemas.microsoft.com/office/drawing/2014/main" id="{0FC33058-62F1-F903-823B-46289DCCFEC3}"/>
              </a:ext>
            </a:extLst>
          </p:cNvPr>
          <p:cNvSpPr txBox="1"/>
          <p:nvPr/>
        </p:nvSpPr>
        <p:spPr>
          <a:xfrm>
            <a:off x="31082" y="1886551"/>
            <a:ext cx="9778254" cy="498663"/>
          </a:xfrm>
          <a:prstGeom prst="rect">
            <a:avLst/>
          </a:prstGeom>
          <a:noFill/>
        </p:spPr>
        <p:txBody>
          <a:bodyPr wrap="square">
            <a:spAutoFit/>
          </a:bodyPr>
          <a:lstStyle/>
          <a:p>
            <a:pPr indent="274320"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Arial" panose="020B0604020202020204" pitchFamily="34" charset="0"/>
              </a:rPr>
              <a:t>We are using second order Butterworth Band-pass IIR Digital Filter with an </a:t>
            </a:r>
          </a:p>
        </p:txBody>
      </p:sp>
      <p:sp>
        <p:nvSpPr>
          <p:cNvPr id="4" name="TextBox 3">
            <a:extLst>
              <a:ext uri="{FF2B5EF4-FFF2-40B4-BE49-F238E27FC236}">
                <a16:creationId xmlns:a16="http://schemas.microsoft.com/office/drawing/2014/main" id="{7D99A5AF-75B6-753B-AC4B-B3E8CC7FDBBA}"/>
              </a:ext>
            </a:extLst>
          </p:cNvPr>
          <p:cNvSpPr txBox="1"/>
          <p:nvPr/>
        </p:nvSpPr>
        <p:spPr>
          <a:xfrm>
            <a:off x="7601963" y="4867431"/>
            <a:ext cx="446190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1800" b="1" dirty="0">
                <a:effectLst/>
                <a:latin typeface="Times New Roman" panose="02020603050405020304" pitchFamily="18" charset="0"/>
                <a:ea typeface="Calibri" panose="020F0502020204030204" pitchFamily="34" charset="0"/>
              </a:rPr>
              <a:t>Wave form of Butterworth Band-pass filter</a:t>
            </a:r>
            <a:endParaRPr lang="en-IN" dirty="0"/>
          </a:p>
        </p:txBody>
      </p:sp>
    </p:spTree>
    <p:extLst>
      <p:ext uri="{BB962C8B-B14F-4D97-AF65-F5344CB8AC3E}">
        <p14:creationId xmlns:p14="http://schemas.microsoft.com/office/powerpoint/2010/main" val="300260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9" grpId="0"/>
      <p:bldP spid="23" grpId="0"/>
      <p:bldP spid="25"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aphicFrame>
        <p:nvGraphicFramePr>
          <p:cNvPr id="35" name="Diagram 34">
            <a:extLst>
              <a:ext uri="{FF2B5EF4-FFF2-40B4-BE49-F238E27FC236}">
                <a16:creationId xmlns:a16="http://schemas.microsoft.com/office/drawing/2014/main" id="{2B0A3D37-13CE-4818-8AAB-2C78A997B475}"/>
              </a:ext>
            </a:extLst>
          </p:cNvPr>
          <p:cNvGraphicFramePr/>
          <p:nvPr/>
        </p:nvGraphicFramePr>
        <p:xfrm>
          <a:off x="448574" y="1281023"/>
          <a:ext cx="3007858" cy="4929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6" name="Subtitle 6">
            <a:extLst>
              <a:ext uri="{FF2B5EF4-FFF2-40B4-BE49-F238E27FC236}">
                <a16:creationId xmlns:a16="http://schemas.microsoft.com/office/drawing/2014/main" id="{6B4664AA-BF11-4C86-A7C5-E220CB9ED2A5}"/>
              </a:ext>
            </a:extLst>
          </p:cNvPr>
          <p:cNvSpPr>
            <a:spLocks noGrp="1"/>
          </p:cNvSpPr>
          <p:nvPr>
            <p:ph type="subTitle" idx="1"/>
          </p:nvPr>
        </p:nvSpPr>
        <p:spPr>
          <a:xfrm>
            <a:off x="414337" y="1944688"/>
            <a:ext cx="7806795" cy="2377146"/>
          </a:xfrm>
        </p:spPr>
        <p:txBody>
          <a:bodyPr>
            <a:noAutofit/>
          </a:bodyPr>
          <a:lstStyle/>
          <a:p>
            <a:pPr marL="285750" indent="-285750" algn="just">
              <a:buFont typeface="Wingdings" pitchFamily="2" charset="2"/>
              <a:buChar char="ü"/>
            </a:pPr>
            <a:r>
              <a:rPr lang="en-GB" sz="2400" dirty="0">
                <a:solidFill>
                  <a:schemeClr val="tx1"/>
                </a:solidFill>
                <a:latin typeface="Times New Roman" panose="02020603050405020304" pitchFamily="18" charset="0"/>
                <a:cs typeface="Times New Roman" panose="02020603050405020304" pitchFamily="18" charset="0"/>
              </a:rPr>
              <a:t>If you are missing an arm or leg, an artificial limb can sometimes replace it. The device, which is called a prosthesis, can help you to perform daily activities such as eating, dressing and many Activities. </a:t>
            </a:r>
          </a:p>
          <a:p>
            <a:pPr marL="285750" indent="-285750" algn="just">
              <a:buFont typeface="Wingdings" pitchFamily="2" charset="2"/>
              <a:buChar char="ü"/>
            </a:pPr>
            <a:r>
              <a:rPr lang="en-GB" sz="2400" dirty="0">
                <a:solidFill>
                  <a:schemeClr val="tx1"/>
                </a:solidFill>
                <a:latin typeface="Times New Roman" panose="02020603050405020304" pitchFamily="18" charset="0"/>
                <a:cs typeface="Times New Roman" panose="02020603050405020304" pitchFamily="18" charset="0"/>
              </a:rPr>
              <a:t>Some artificial limbs let you function nearly as well as before.</a:t>
            </a:r>
          </a:p>
        </p:txBody>
      </p:sp>
      <p:pic>
        <p:nvPicPr>
          <p:cNvPr id="37" name="Picture 3">
            <a:extLst>
              <a:ext uri="{FF2B5EF4-FFF2-40B4-BE49-F238E27FC236}">
                <a16:creationId xmlns:a16="http://schemas.microsoft.com/office/drawing/2014/main" id="{A61AF812-61B7-420B-92B7-8D2545EEAC85}"/>
              </a:ext>
            </a:extLst>
          </p:cNvPr>
          <p:cNvPicPr>
            <a:picLocks noChangeAspect="1" noChangeArrowheads="1"/>
          </p:cNvPicPr>
          <p:nvPr/>
        </p:nvPicPr>
        <p:blipFill>
          <a:blip r:embed="rId13" cstate="print"/>
          <a:srcRect/>
          <a:stretch>
            <a:fillRect/>
          </a:stretch>
        </p:blipFill>
        <p:spPr bwMode="auto">
          <a:xfrm>
            <a:off x="8781852" y="1151147"/>
            <a:ext cx="2846716" cy="2049253"/>
          </a:xfrm>
          <a:prstGeom prst="rect">
            <a:avLst/>
          </a:prstGeom>
          <a:noFill/>
          <a:ln w="9525">
            <a:noFill/>
            <a:miter lim="800000"/>
            <a:headEnd/>
            <a:tailEnd/>
          </a:ln>
        </p:spPr>
      </p:pic>
      <p:sp>
        <p:nvSpPr>
          <p:cNvPr id="38" name="Subtitle 6">
            <a:extLst>
              <a:ext uri="{FF2B5EF4-FFF2-40B4-BE49-F238E27FC236}">
                <a16:creationId xmlns:a16="http://schemas.microsoft.com/office/drawing/2014/main" id="{DA8AD668-B5FD-4B07-9990-9499D44FAEAD}"/>
              </a:ext>
            </a:extLst>
          </p:cNvPr>
          <p:cNvSpPr txBox="1">
            <a:spLocks/>
          </p:cNvSpPr>
          <p:nvPr/>
        </p:nvSpPr>
        <p:spPr>
          <a:xfrm>
            <a:off x="385902" y="4508650"/>
            <a:ext cx="11221897" cy="1741667"/>
          </a:xfrm>
          <a:prstGeom prst="rect">
            <a:avLst/>
          </a:prstGeom>
        </p:spPr>
        <p:txBody>
          <a:bodyPr vert="horz" lIns="91440" tIns="45720" rIns="91440" bIns="45720" rtlCol="0">
            <a:noAutofit/>
          </a:bodyPr>
          <a:lstStyle/>
          <a:p>
            <a:pPr marL="285750" indent="-285750" algn="just"/>
            <a:r>
              <a:rPr lang="en-GB" sz="2400" b="1" dirty="0">
                <a:solidFill>
                  <a:srgbClr val="FF0000"/>
                </a:solidFill>
                <a:latin typeface="Times New Roman" panose="02020603050405020304" pitchFamily="18" charset="0"/>
                <a:cs typeface="Times New Roman" panose="02020603050405020304" pitchFamily="18" charset="0"/>
              </a:rPr>
              <a:t>What is Prosthetic Arm?</a:t>
            </a:r>
          </a:p>
          <a:p>
            <a:pPr marL="285750" indent="-285750" algn="just"/>
            <a:r>
              <a:rPr lang="en-GB" sz="2400" dirty="0">
                <a:latin typeface="Times New Roman" panose="02020603050405020304" pitchFamily="18" charset="0"/>
                <a:cs typeface="Times New Roman" panose="02020603050405020304" pitchFamily="18" charset="0"/>
              </a:rPr>
              <a:t>    	The upper extremity prosthesis basically </a:t>
            </a:r>
            <a:r>
              <a:rPr lang="en-GB" sz="2400" b="1" dirty="0">
                <a:latin typeface="Times New Roman" panose="02020603050405020304" pitchFamily="18" charset="0"/>
                <a:cs typeface="Times New Roman" panose="02020603050405020304" pitchFamily="18" charset="0"/>
              </a:rPr>
              <a:t>consists of a socket, a method of suspension, a power source, plus elbow and shoulder joints depending on level of amputation.</a:t>
            </a:r>
            <a:endParaRPr lang="en-IN" sz="2400" b="1" dirty="0">
              <a:solidFill>
                <a:srgbClr val="FF0000"/>
              </a:solidFill>
              <a:latin typeface="Times New Roman" panose="02020603050405020304" pitchFamily="18" charset="0"/>
              <a:cs typeface="Times New Roman" panose="02020603050405020304" pitchFamily="18" charset="0"/>
            </a:endParaRPr>
          </a:p>
        </p:txBody>
      </p:sp>
      <p:pic>
        <p:nvPicPr>
          <p:cNvPr id="39" name="Picture 38" descr="DeefsMhsZmJm.gif">
            <a:extLst>
              <a:ext uri="{FF2B5EF4-FFF2-40B4-BE49-F238E27FC236}">
                <a16:creationId xmlns:a16="http://schemas.microsoft.com/office/drawing/2014/main" id="{63103EA8-0C2F-4ABC-BF74-A3D1C79CA3DE}"/>
              </a:ext>
            </a:extLst>
          </p:cNvPr>
          <p:cNvPicPr>
            <a:picLocks noChangeAspect="1"/>
          </p:cNvPicPr>
          <p:nvPr/>
        </p:nvPicPr>
        <p:blipFill>
          <a:blip r:embed="rId14" cstate="print"/>
          <a:stretch>
            <a:fillRect/>
          </a:stretch>
        </p:blipFill>
        <p:spPr>
          <a:xfrm>
            <a:off x="8274050" y="3251201"/>
            <a:ext cx="3731683" cy="1684867"/>
          </a:xfrm>
          <a:prstGeom prst="rect">
            <a:avLst/>
          </a:prstGeom>
        </p:spPr>
      </p:pic>
      <p:graphicFrame>
        <p:nvGraphicFramePr>
          <p:cNvPr id="16" name="Diagram 15"/>
          <p:cNvGraphicFramePr/>
          <p:nvPr/>
        </p:nvGraphicFramePr>
        <p:xfrm>
          <a:off x="4317734" y="307584"/>
          <a:ext cx="2920755" cy="60774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6981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12" dur="500"/>
                                        <p:tgtEl>
                                          <p:spTgt spid="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7" dur="500"/>
                                        <p:tgtEl>
                                          <p:spTgt spid="3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barn(inVertical)">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1+#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 grpId="0">
        <p:bldAsOne/>
      </p:bldGraphic>
      <p:bldP spid="36" grpId="0" build="p"/>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1236987" y="200788"/>
            <a:ext cx="8746298"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Calculations</a:t>
              </a:r>
              <a:endParaRPr lang="en-US" sz="3200" b="1" kern="1200" dirty="0">
                <a:solidFill>
                  <a:schemeClr val="bg1"/>
                </a:solidFill>
                <a:latin typeface="Times New Roman" pitchFamily="18" charset="0"/>
                <a:cs typeface="Times New Roman" pitchFamily="18" charset="0"/>
              </a:endParaRPr>
            </a:p>
          </p:txBody>
        </p:sp>
      </p:grpSp>
      <p:sp>
        <p:nvSpPr>
          <p:cNvPr id="17" name="TextBox 16">
            <a:extLst>
              <a:ext uri="{FF2B5EF4-FFF2-40B4-BE49-F238E27FC236}">
                <a16:creationId xmlns:a16="http://schemas.microsoft.com/office/drawing/2014/main" id="{A0D651D4-0D9C-FA0F-744B-50133E9B4B56}"/>
              </a:ext>
            </a:extLst>
          </p:cNvPr>
          <p:cNvSpPr txBox="1"/>
          <p:nvPr/>
        </p:nvSpPr>
        <p:spPr>
          <a:xfrm>
            <a:off x="548957" y="1198662"/>
            <a:ext cx="11431347" cy="707886"/>
          </a:xfrm>
          <a:prstGeom prst="rect">
            <a:avLst/>
          </a:prstGeom>
          <a:noFill/>
        </p:spPr>
        <p:txBody>
          <a:bodyPr wrap="square">
            <a:spAutoFit/>
          </a:bodyPr>
          <a:lstStyle/>
          <a:p>
            <a:pPr algn="just"/>
            <a:r>
              <a:rPr lang="en-IN" sz="2000" dirty="0">
                <a:effectLst/>
                <a:latin typeface="Times New Roman" panose="02020603050405020304" pitchFamily="18" charset="0"/>
                <a:ea typeface="Times New Roman" panose="02020603050405020304" pitchFamily="18" charset="0"/>
              </a:rPr>
              <a:t>	This Prototype uses </a:t>
            </a:r>
            <a:r>
              <a:rPr lang="en-IN" sz="2000" b="1" dirty="0">
                <a:effectLst/>
                <a:latin typeface="Times New Roman" panose="02020603050405020304" pitchFamily="18" charset="0"/>
                <a:ea typeface="Times New Roman" panose="02020603050405020304" pitchFamily="18" charset="0"/>
              </a:rPr>
              <a:t>digital IIR lowpass filter to digital IIR band pass filter conversion </a:t>
            </a:r>
            <a:r>
              <a:rPr lang="en-IN" sz="2000" dirty="0">
                <a:effectLst/>
                <a:latin typeface="Times New Roman" panose="02020603050405020304" pitchFamily="18" charset="0"/>
                <a:ea typeface="Times New Roman" panose="02020603050405020304" pitchFamily="18" charset="0"/>
              </a:rPr>
              <a:t>and the </a:t>
            </a:r>
            <a:r>
              <a:rPr lang="en-IN" sz="2000" b="1" dirty="0">
                <a:effectLst/>
                <a:latin typeface="Times New Roman" panose="02020603050405020304" pitchFamily="18" charset="0"/>
                <a:ea typeface="Times New Roman" panose="02020603050405020304" pitchFamily="18" charset="0"/>
              </a:rPr>
              <a:t>order of the filter design is 4 </a:t>
            </a:r>
            <a:r>
              <a:rPr lang="en-IN" sz="2000" dirty="0">
                <a:effectLst/>
                <a:latin typeface="Times New Roman" panose="02020603050405020304" pitchFamily="18" charset="0"/>
                <a:ea typeface="Times New Roman" panose="02020603050405020304" pitchFamily="18" charset="0"/>
              </a:rPr>
              <a:t>(i.e. N = 4), Using the second-order sections </a:t>
            </a:r>
            <a:r>
              <a:rPr lang="en-IN" sz="2000" dirty="0" err="1">
                <a:effectLst/>
                <a:latin typeface="Times New Roman" panose="02020603050405020304" pitchFamily="18" charset="0"/>
                <a:ea typeface="Times New Roman" panose="02020603050405020304" pitchFamily="18" charset="0"/>
              </a:rPr>
              <a:t>biquads</a:t>
            </a:r>
            <a:r>
              <a:rPr lang="en-IN" sz="2000" dirty="0">
                <a:effectLst/>
                <a:latin typeface="Times New Roman" panose="02020603050405020304" pitchFamily="18" charset="0"/>
                <a:ea typeface="Times New Roman" panose="02020603050405020304" pitchFamily="18" charset="0"/>
              </a:rPr>
              <a:t> equation,</a:t>
            </a:r>
            <a:endParaRPr lang="en-IN" sz="20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90864E6-5728-0935-308E-2B33A514B480}"/>
                  </a:ext>
                </a:extLst>
              </p:cNvPr>
              <p:cNvSpPr txBox="1"/>
              <p:nvPr/>
            </p:nvSpPr>
            <p:spPr>
              <a:xfrm>
                <a:off x="2859186" y="1787556"/>
                <a:ext cx="6103256" cy="2098908"/>
              </a:xfrm>
              <a:prstGeom prst="rect">
                <a:avLst/>
              </a:prstGeom>
              <a:noFill/>
            </p:spPr>
            <p:txBody>
              <a:bodyPr wrap="square">
                <a:spAutoFit/>
              </a:bodyPr>
              <a:lstStyle/>
              <a:p>
                <a:pPr algn="ctr">
                  <a:lnSpc>
                    <a:spcPct val="150000"/>
                  </a:lnSpc>
                  <a:spcAft>
                    <a:spcPts val="1000"/>
                  </a:spcAft>
                </a:pPr>
                <a14:m>
                  <m:oMathPara xmlns:m="http://schemas.openxmlformats.org/officeDocument/2006/math">
                    <m:oMathParaPr>
                      <m:jc m:val="centerGroup"/>
                    </m:oMathParaPr>
                    <m:oMath xmlns:m="http://schemas.openxmlformats.org/officeDocument/2006/math">
                      <m:sSub>
                        <m:sSubPr>
                          <m:ctrlPr>
                            <a:rPr lang="en-IN" sz="20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0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IN" sz="2000" i="1">
                              <a:effectLst/>
                              <a:latin typeface="Cambria Math" panose="02040503050406030204" pitchFamily="18" charset="0"/>
                              <a:ea typeface="Calibri" panose="020F0502020204030204" pitchFamily="34" charset="0"/>
                              <a:cs typeface="Times New Roman" panose="02020603050405020304" pitchFamily="18" charset="0"/>
                            </a:rPr>
                            <m:t>𝑝</m:t>
                          </m:r>
                        </m:sub>
                      </m:sSub>
                      <m:d>
                        <m:d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000" i="1">
                              <a:effectLst/>
                              <a:latin typeface="Cambria Math" panose="02040503050406030204" pitchFamily="18" charset="0"/>
                              <a:ea typeface="Calibri" panose="020F0502020204030204" pitchFamily="34" charset="0"/>
                              <a:cs typeface="Times New Roman" panose="02020603050405020304" pitchFamily="18" charset="0"/>
                            </a:rPr>
                            <m:t>𝑠</m:t>
                          </m:r>
                        </m:e>
                      </m:d>
                      <m:r>
                        <a:rPr lang="en-IN" sz="20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2000" i="1">
                              <a:effectLst/>
                              <a:latin typeface="Cambria Math" panose="02040503050406030204" pitchFamily="18" charset="0"/>
                              <a:ea typeface="Calibri" panose="020F0502020204030204" pitchFamily="34" charset="0"/>
                              <a:cs typeface="Times New Roman" panose="02020603050405020304" pitchFamily="18" charset="0"/>
                            </a:rPr>
                            <m:t>𝑠</m:t>
                          </m:r>
                          <m:r>
                            <a:rPr lang="en-IN" sz="2000" i="1">
                              <a:effectLst/>
                              <a:latin typeface="Cambria Math" panose="02040503050406030204" pitchFamily="18" charset="0"/>
                              <a:ea typeface="Calibri" panose="020F0502020204030204" pitchFamily="34" charset="0"/>
                              <a:cs typeface="Times New Roman" panose="02020603050405020304" pitchFamily="18" charset="0"/>
                            </a:rPr>
                            <m:t> + 1</m:t>
                          </m:r>
                        </m:den>
                      </m:f>
                    </m:oMath>
                  </m:oMathPara>
                </a14:m>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a:lnSpc>
                    <a:spcPct val="150000"/>
                  </a:lnSpc>
                  <a:spcAft>
                    <a:spcPts val="1000"/>
                  </a:spcAft>
                </a:pPr>
                <a14:m>
                  <m:oMathPara xmlns:m="http://schemas.openxmlformats.org/officeDocument/2006/math">
                    <m:oMathParaPr>
                      <m:jc m:val="centerGroup"/>
                    </m:oMathParaPr>
                    <m:oMath xmlns:m="http://schemas.openxmlformats.org/officeDocument/2006/math">
                      <m:r>
                        <a:rPr lang="en-IN" sz="2000" i="1" smtClean="0">
                          <a:effectLst/>
                          <a:latin typeface="Cambria Math" panose="02040503050406030204" pitchFamily="18" charset="0"/>
                          <a:ea typeface="Calibri" panose="020F0502020204030204" pitchFamily="34" charset="0"/>
                          <a:cs typeface="Times New Roman" panose="02020603050405020304" pitchFamily="18" charset="0"/>
                        </a:rPr>
                        <m:t>𝐻</m:t>
                      </m:r>
                      <m:d>
                        <m:d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000" i="1">
                              <a:effectLst/>
                              <a:latin typeface="Cambria Math" panose="02040503050406030204" pitchFamily="18" charset="0"/>
                              <a:ea typeface="Calibri" panose="020F0502020204030204" pitchFamily="34" charset="0"/>
                              <a:cs typeface="Times New Roman" panose="02020603050405020304" pitchFamily="18" charset="0"/>
                            </a:rPr>
                            <m:t>𝑠</m:t>
                          </m:r>
                        </m:e>
                      </m:d>
                      <m:r>
                        <a:rPr lang="en-IN" sz="20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i="1">
                              <a:effectLst/>
                              <a:latin typeface="Cambria Math" panose="02040503050406030204" pitchFamily="18" charset="0"/>
                              <a:ea typeface="Calibri" panose="020F0502020204030204" pitchFamily="34" charset="0"/>
                              <a:cs typeface="Times New Roman" panose="02020603050405020304" pitchFamily="18" charset="0"/>
                            </a:rPr>
                            <m:t>8.226</m:t>
                          </m:r>
                          <m:r>
                            <a:rPr lang="en-IN" sz="2000" i="1">
                              <a:effectLst/>
                              <a:latin typeface="Cambria Math" panose="02040503050406030204" pitchFamily="18" charset="0"/>
                              <a:ea typeface="Calibri" panose="020F0502020204030204" pitchFamily="34" charset="0"/>
                              <a:cs typeface="Times New Roman" panose="02020603050405020304" pitchFamily="18" charset="0"/>
                            </a:rPr>
                            <m:t>𝑠</m:t>
                          </m:r>
                        </m:num>
                        <m:den>
                          <m:sSup>
                            <m:sSup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0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en-IN" sz="20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sz="2000" i="1">
                              <a:effectLst/>
                              <a:latin typeface="Cambria Math" panose="02040503050406030204" pitchFamily="18" charset="0"/>
                              <a:ea typeface="Calibri" panose="020F0502020204030204" pitchFamily="34" charset="0"/>
                              <a:cs typeface="Times New Roman" panose="02020603050405020304" pitchFamily="18" charset="0"/>
                            </a:rPr>
                            <m:t> + 8.226</m:t>
                          </m:r>
                          <m:r>
                            <a:rPr lang="en-IN" sz="2000" i="1">
                              <a:effectLst/>
                              <a:latin typeface="Cambria Math" panose="02040503050406030204" pitchFamily="18" charset="0"/>
                              <a:ea typeface="Calibri" panose="020F0502020204030204" pitchFamily="34" charset="0"/>
                              <a:cs typeface="Times New Roman" panose="02020603050405020304" pitchFamily="18" charset="0"/>
                            </a:rPr>
                            <m:t>𝑠</m:t>
                          </m:r>
                          <m:r>
                            <a:rPr lang="en-IN" sz="2000" i="1">
                              <a:effectLst/>
                              <a:latin typeface="Cambria Math" panose="02040503050406030204" pitchFamily="18" charset="0"/>
                              <a:ea typeface="Calibri" panose="020F0502020204030204" pitchFamily="34" charset="0"/>
                              <a:cs typeface="Times New Roman" panose="02020603050405020304" pitchFamily="18" charset="0"/>
                            </a:rPr>
                            <m:t> + 133.955</m:t>
                          </m:r>
                        </m:den>
                      </m:f>
                    </m:oMath>
                  </m:oMathPara>
                </a14:m>
                <a:endParaRPr lang="en-IN" sz="20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590864E6-5728-0935-308E-2B33A514B480}"/>
                  </a:ext>
                </a:extLst>
              </p:cNvPr>
              <p:cNvSpPr txBox="1">
                <a:spLocks noRot="1" noChangeAspect="1" noMove="1" noResize="1" noEditPoints="1" noAdjustHandles="1" noChangeArrowheads="1" noChangeShapeType="1" noTextEdit="1"/>
              </p:cNvSpPr>
              <p:nvPr/>
            </p:nvSpPr>
            <p:spPr>
              <a:xfrm>
                <a:off x="2859186" y="1787556"/>
                <a:ext cx="6103256" cy="2098908"/>
              </a:xfrm>
              <a:prstGeom prst="rect">
                <a:avLst/>
              </a:prstGeom>
              <a:blipFill>
                <a:blip r:embed="rId8"/>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D7BFE034-AB39-CDC9-4CD5-5433A334EBC2}"/>
              </a:ext>
            </a:extLst>
          </p:cNvPr>
          <p:cNvSpPr txBox="1"/>
          <p:nvPr/>
        </p:nvSpPr>
        <p:spPr>
          <a:xfrm>
            <a:off x="933717" y="3825348"/>
            <a:ext cx="6103256" cy="400110"/>
          </a:xfrm>
          <a:prstGeom prst="rect">
            <a:avLst/>
          </a:prstGeom>
          <a:noFill/>
        </p:spPr>
        <p:txBody>
          <a:bodyPr wrap="square">
            <a:spAutoFit/>
          </a:bodyPr>
          <a:lstStyle/>
          <a:p>
            <a:pPr>
              <a:spcAft>
                <a:spcPts val="1000"/>
              </a:spcAft>
            </a:pPr>
            <a:r>
              <a:rPr lang="en-IN" sz="2000" dirty="0">
                <a:effectLst/>
                <a:latin typeface="Times New Roman" panose="02020603050405020304" pitchFamily="18" charset="0"/>
                <a:ea typeface="Calibri" panose="020F0502020204030204" pitchFamily="34" charset="0"/>
                <a:cs typeface="Arial" panose="020B0604020202020204" pitchFamily="34" charset="0"/>
              </a:rPr>
              <a:t>By applying Bilinear transformation,</a:t>
            </a:r>
            <a:endParaRPr lang="en-IN" sz="2000"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846287-B0D9-3F9F-39E3-23F109E781F6}"/>
                  </a:ext>
                </a:extLst>
              </p:cNvPr>
              <p:cNvSpPr txBox="1"/>
              <p:nvPr/>
            </p:nvSpPr>
            <p:spPr>
              <a:xfrm>
                <a:off x="933717" y="2311874"/>
                <a:ext cx="6103256" cy="752450"/>
              </a:xfrm>
              <a:prstGeom prst="rect">
                <a:avLst/>
              </a:prstGeom>
              <a:noFill/>
            </p:spPr>
            <p:txBody>
              <a:bodyPr wrap="square">
                <a:spAutoFit/>
              </a:bodyPr>
              <a:lstStyle/>
              <a:p>
                <a:pPr>
                  <a:lnSpc>
                    <a:spcPct val="150000"/>
                  </a:lnSpc>
                  <a:spcAft>
                    <a:spcPts val="1000"/>
                  </a:spcAft>
                </a:pPr>
                <a:r>
                  <a:rPr lang="en-IN" sz="2000" dirty="0">
                    <a:effectLst/>
                    <a:latin typeface="Times New Roman" panose="02020603050405020304" pitchFamily="18" charset="0"/>
                    <a:ea typeface="Times New Roman" panose="02020603050405020304" pitchFamily="18" charset="0"/>
                    <a:cs typeface="Arial" panose="020B0604020202020204" pitchFamily="34" charset="0"/>
                  </a:rPr>
                  <a:t>To get </a:t>
                </a:r>
                <a14:m>
                  <m:oMath xmlns:m="http://schemas.openxmlformats.org/officeDocument/2006/math">
                    <m:r>
                      <m:rPr>
                        <m:sty m:val="p"/>
                      </m:rPr>
                      <a:rPr lang="en-IN" sz="2000">
                        <a:effectLst/>
                        <a:latin typeface="Cambria Math" panose="02040503050406030204" pitchFamily="18" charset="0"/>
                        <a:ea typeface="Calibri" panose="020F0502020204030204" pitchFamily="34" charset="0"/>
                        <a:cs typeface="Times New Roman" panose="02020603050405020304" pitchFamily="18" charset="0"/>
                      </a:rPr>
                      <m:t>H</m:t>
                    </m:r>
                    <m:d>
                      <m:d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000" i="1">
                            <a:effectLst/>
                            <a:latin typeface="Cambria Math" panose="02040503050406030204" pitchFamily="18" charset="0"/>
                            <a:ea typeface="Calibri" panose="020F0502020204030204" pitchFamily="34" charset="0"/>
                            <a:cs typeface="Times New Roman" panose="02020603050405020304" pitchFamily="18" charset="0"/>
                          </a:rPr>
                          <m:t>𝑠</m:t>
                        </m:r>
                      </m:e>
                    </m:d>
                  </m:oMath>
                </a14:m>
                <a:r>
                  <a:rPr lang="en-IN" sz="2000" dirty="0">
                    <a:effectLst/>
                    <a:latin typeface="Times New Roman" panose="02020603050405020304" pitchFamily="18" charset="0"/>
                    <a:ea typeface="Times New Roman" panose="02020603050405020304" pitchFamily="18" charset="0"/>
                    <a:cs typeface="Arial" panose="020B0604020202020204" pitchFamily="34" charset="0"/>
                  </a:rPr>
                  <a:t>, replace s by </a:t>
                </a:r>
                <a14:m>
                  <m:oMath xmlns:m="http://schemas.openxmlformats.org/officeDocument/2006/math">
                    <m:f>
                      <m:f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000" i="1">
                                <a:effectLst/>
                                <a:latin typeface="Cambria Math" panose="02040503050406030204" pitchFamily="18" charset="0"/>
                                <a:ea typeface="Calibri" panose="020F0502020204030204" pitchFamily="34" charset="0"/>
                                <a:cs typeface="Times New Roman" panose="02020603050405020304" pitchFamily="18" charset="0"/>
                              </a:rPr>
                              <m:t>𝑠</m:t>
                            </m:r>
                          </m:e>
                          <m:sup>
                            <m:r>
                              <a:rPr lang="en-IN" sz="20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IN" sz="2000" i="1">
                            <a:effectLst/>
                            <a:latin typeface="Cambria Math" panose="02040503050406030204" pitchFamily="18" charset="0"/>
                            <a:ea typeface="Calibri" panose="020F0502020204030204" pitchFamily="34" charset="0"/>
                            <a:cs typeface="Times New Roman" panose="02020603050405020304" pitchFamily="18" charset="0"/>
                          </a:rPr>
                          <m:t> + </m:t>
                        </m:r>
                        <m:sSubSup>
                          <m:sSubSup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IN" sz="20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IN" sz="2000" i="1">
                                <a:effectLst/>
                                <a:latin typeface="Cambria Math" panose="02040503050406030204" pitchFamily="18" charset="0"/>
                                <a:ea typeface="Calibri" panose="020F0502020204030204" pitchFamily="34" charset="0"/>
                                <a:cs typeface="Times New Roman" panose="02020603050405020304" pitchFamily="18" charset="0"/>
                              </a:rPr>
                              <m:t>𝑜</m:t>
                            </m:r>
                          </m:sub>
                          <m:sup>
                            <m:r>
                              <a:rPr lang="en-IN" sz="2000" i="1">
                                <a:effectLst/>
                                <a:latin typeface="Cambria Math" panose="02040503050406030204" pitchFamily="18" charset="0"/>
                                <a:ea typeface="Calibri" panose="020F0502020204030204" pitchFamily="34" charset="0"/>
                                <a:cs typeface="Times New Roman" panose="02020603050405020304" pitchFamily="18" charset="0"/>
                              </a:rPr>
                              <m:t>2</m:t>
                            </m:r>
                          </m:sup>
                        </m:sSubSup>
                      </m:num>
                      <m:den>
                        <m:r>
                          <a:rPr lang="en-IN" sz="2000" i="1">
                            <a:effectLst/>
                            <a:latin typeface="Cambria Math" panose="02040503050406030204" pitchFamily="18" charset="0"/>
                            <a:ea typeface="Calibri" panose="020F0502020204030204" pitchFamily="34" charset="0"/>
                            <a:cs typeface="Times New Roman" panose="02020603050405020304" pitchFamily="18" charset="0"/>
                          </a:rPr>
                          <m:t>𝑠</m:t>
                        </m:r>
                        <m:r>
                          <a:rPr lang="en-IN" sz="2000" i="1">
                            <a:effectLst/>
                            <a:latin typeface="Cambria Math" panose="02040503050406030204" pitchFamily="18" charset="0"/>
                            <a:ea typeface="Calibri" panose="020F0502020204030204" pitchFamily="34" charset="0"/>
                            <a:cs typeface="Times New Roman" panose="02020603050405020304" pitchFamily="18" charset="0"/>
                          </a:rPr>
                          <m:t>𝜔</m:t>
                        </m:r>
                      </m:den>
                    </m:f>
                  </m:oMath>
                </a14:m>
                <a:r>
                  <a:rPr lang="en-IN" sz="2000" dirty="0">
                    <a:effectLst/>
                    <a:latin typeface="Times New Roman" panose="02020603050405020304" pitchFamily="18" charset="0"/>
                    <a:ea typeface="Times New Roman" panose="02020603050405020304" pitchFamily="18"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D4846287-B0D9-3F9F-39E3-23F109E781F6}"/>
                  </a:ext>
                </a:extLst>
              </p:cNvPr>
              <p:cNvSpPr txBox="1">
                <a:spLocks noRot="1" noChangeAspect="1" noMove="1" noResize="1" noEditPoints="1" noAdjustHandles="1" noChangeArrowheads="1" noChangeShapeType="1" noTextEdit="1"/>
              </p:cNvSpPr>
              <p:nvPr/>
            </p:nvSpPr>
            <p:spPr>
              <a:xfrm>
                <a:off x="933717" y="2311874"/>
                <a:ext cx="6103256" cy="752450"/>
              </a:xfrm>
              <a:prstGeom prst="rect">
                <a:avLst/>
              </a:prstGeom>
              <a:blipFill>
                <a:blip r:embed="rId9"/>
                <a:stretch>
                  <a:fillRect l="-999" b="-40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AD17FE-0F90-9652-6D08-71EB023C3318}"/>
                  </a:ext>
                </a:extLst>
              </p:cNvPr>
              <p:cNvSpPr txBox="1"/>
              <p:nvPr/>
            </p:nvSpPr>
            <p:spPr>
              <a:xfrm>
                <a:off x="2277375" y="4325225"/>
                <a:ext cx="7979378" cy="7612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b="1" i="1" smtClean="0">
                          <a:effectLst/>
                          <a:latin typeface="Cambria Math" panose="02040503050406030204" pitchFamily="18" charset="0"/>
                          <a:ea typeface="Calibri" panose="020F0502020204030204" pitchFamily="34" charset="0"/>
                          <a:cs typeface="Times New Roman" panose="02020603050405020304" pitchFamily="18" charset="0"/>
                        </a:rPr>
                        <m:t>𝑯</m:t>
                      </m:r>
                      <m:d>
                        <m:dPr>
                          <m:ctrlPr>
                            <a:rPr lang="en-IN" sz="20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000" b="1" i="1">
                              <a:effectLst/>
                              <a:latin typeface="Cambria Math" panose="02040503050406030204" pitchFamily="18" charset="0"/>
                              <a:ea typeface="Calibri" panose="020F0502020204030204" pitchFamily="34" charset="0"/>
                              <a:cs typeface="Times New Roman" panose="02020603050405020304" pitchFamily="18" charset="0"/>
                            </a:rPr>
                            <m:t>𝒛</m:t>
                          </m:r>
                        </m:e>
                      </m:d>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1" i="1">
                              <a:effectLst/>
                              <a:latin typeface="Cambria Math" panose="02040503050406030204" pitchFamily="18" charset="0"/>
                              <a:ea typeface="Calibri" panose="020F0502020204030204" pitchFamily="34" charset="0"/>
                              <a:cs typeface="Times New Roman" panose="02020603050405020304" pitchFamily="18" charset="0"/>
                            </a:rPr>
                            <m:t>𝒀</m:t>
                          </m:r>
                          <m:d>
                            <m:dPr>
                              <m:ctrlPr>
                                <a:rPr lang="en-IN" sz="20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000" b="1" i="1">
                                  <a:effectLst/>
                                  <a:latin typeface="Cambria Math" panose="02040503050406030204" pitchFamily="18" charset="0"/>
                                  <a:ea typeface="Calibri" panose="020F0502020204030204" pitchFamily="34" charset="0"/>
                                  <a:cs typeface="Times New Roman" panose="02020603050405020304" pitchFamily="18" charset="0"/>
                                </a:rPr>
                                <m:t>𝒛</m:t>
                              </m:r>
                            </m:e>
                          </m:d>
                        </m:num>
                        <m:den>
                          <m:r>
                            <a:rPr lang="en-IN" sz="2000" b="1" i="1">
                              <a:effectLst/>
                              <a:latin typeface="Cambria Math" panose="02040503050406030204" pitchFamily="18" charset="0"/>
                              <a:ea typeface="Calibri" panose="020F0502020204030204" pitchFamily="34" charset="0"/>
                              <a:cs typeface="Times New Roman" panose="02020603050405020304" pitchFamily="18" charset="0"/>
                            </a:rPr>
                            <m:t>𝑿</m:t>
                          </m:r>
                          <m:d>
                            <m:dPr>
                              <m:ctrlPr>
                                <a:rPr lang="en-IN" sz="20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2000" b="1" i="1">
                                  <a:effectLst/>
                                  <a:latin typeface="Cambria Math" panose="02040503050406030204" pitchFamily="18" charset="0"/>
                                  <a:ea typeface="Calibri" panose="020F0502020204030204" pitchFamily="34" charset="0"/>
                                  <a:cs typeface="Times New Roman" panose="02020603050405020304" pitchFamily="18" charset="0"/>
                                </a:rPr>
                                <m:t>𝒛</m:t>
                              </m:r>
                            </m:e>
                          </m:d>
                        </m:den>
                      </m:f>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20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b="1" i="1">
                              <a:effectLst/>
                              <a:latin typeface="Cambria Math" panose="02040503050406030204" pitchFamily="18" charset="0"/>
                              <a:ea typeface="Calibri" panose="020F0502020204030204" pitchFamily="34" charset="0"/>
                              <a:cs typeface="Times New Roman" panose="02020603050405020304" pitchFamily="18" charset="0"/>
                            </a:rPr>
                            <m:t>𝟏</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 − </m:t>
                          </m:r>
                          <m:sSup>
                            <m:sSupPr>
                              <m:ctrlPr>
                                <a:rPr lang="en-IN" sz="2000" b="1"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000" b="1" i="1">
                                  <a:effectLst/>
                                  <a:latin typeface="Cambria Math" panose="02040503050406030204" pitchFamily="18" charset="0"/>
                                  <a:ea typeface="Calibri" panose="020F0502020204030204" pitchFamily="34" charset="0"/>
                                  <a:cs typeface="Times New Roman" panose="02020603050405020304" pitchFamily="18" charset="0"/>
                                </a:rPr>
                                <m:t>𝒛</m:t>
                              </m:r>
                            </m:e>
                            <m:sup>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𝟏</m:t>
                              </m:r>
                            </m:sup>
                          </m:sSup>
                        </m:num>
                        <m:den>
                          <m:r>
                            <a:rPr lang="en-IN" sz="2000" b="1" i="1">
                              <a:effectLst/>
                              <a:latin typeface="Cambria Math" panose="02040503050406030204" pitchFamily="18" charset="0"/>
                              <a:ea typeface="Calibri" panose="020F0502020204030204" pitchFamily="34" charset="0"/>
                              <a:cs typeface="Times New Roman" panose="02020603050405020304" pitchFamily="18" charset="0"/>
                            </a:rPr>
                            <m:t>𝟒𝟎𝟕𝟎</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𝟎𝟐</m:t>
                          </m:r>
                          <m:sSup>
                            <m:sSupPr>
                              <m:ctrlPr>
                                <a:rPr lang="en-IN" sz="2000" b="1"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000" b="1" i="1">
                                  <a:effectLst/>
                                  <a:latin typeface="Cambria Math" panose="02040503050406030204" pitchFamily="18" charset="0"/>
                                  <a:ea typeface="Calibri" panose="020F0502020204030204" pitchFamily="34" charset="0"/>
                                  <a:cs typeface="Times New Roman" panose="02020603050405020304" pitchFamily="18" charset="0"/>
                                </a:rPr>
                                <m:t>𝒛</m:t>
                              </m:r>
                            </m:e>
                            <m:sup>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𝟐</m:t>
                              </m:r>
                            </m:sup>
                          </m:sSup>
                          <m:r>
                            <a:rPr lang="en-IN" sz="2000" b="1" i="1">
                              <a:effectLst/>
                              <a:latin typeface="Cambria Math" panose="02040503050406030204" pitchFamily="18" charset="0"/>
                              <a:ea typeface="Calibri" panose="020F0502020204030204" pitchFamily="34" charset="0"/>
                              <a:cs typeface="Times New Roman" panose="02020603050405020304" pitchFamily="18" charset="0"/>
                            </a:rPr>
                            <m:t> + </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𝟖𝟏𝟑𝟖</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𝟖</m:t>
                          </m:r>
                          <m:sSup>
                            <m:sSupPr>
                              <m:ctrlPr>
                                <a:rPr lang="en-IN" sz="2000" b="1"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000" b="1" i="1">
                                  <a:effectLst/>
                                  <a:latin typeface="Cambria Math" panose="02040503050406030204" pitchFamily="18" charset="0"/>
                                  <a:ea typeface="Calibri" panose="020F0502020204030204" pitchFamily="34" charset="0"/>
                                  <a:cs typeface="Times New Roman" panose="02020603050405020304" pitchFamily="18" charset="0"/>
                                </a:rPr>
                                <m:t>𝒛</m:t>
                              </m:r>
                            </m:e>
                            <m:sup>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𝟏</m:t>
                              </m:r>
                            </m:sup>
                          </m:sSup>
                          <m:r>
                            <a:rPr lang="en-IN" sz="2000" b="1" i="1">
                              <a:effectLst/>
                              <a:latin typeface="Cambria Math" panose="02040503050406030204" pitchFamily="18" charset="0"/>
                              <a:ea typeface="Calibri" panose="020F0502020204030204" pitchFamily="34" charset="0"/>
                              <a:cs typeface="Times New Roman" panose="02020603050405020304" pitchFamily="18" charset="0"/>
                            </a:rPr>
                            <m:t> + </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𝟒𝟎𝟕𝟏</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m:t>
                          </m:r>
                          <m:r>
                            <a:rPr lang="en-IN" sz="2000" b="1" i="1">
                              <a:effectLst/>
                              <a:latin typeface="Cambria Math" panose="02040503050406030204" pitchFamily="18" charset="0"/>
                              <a:ea typeface="Calibri" panose="020F0502020204030204" pitchFamily="34" charset="0"/>
                              <a:cs typeface="Times New Roman" panose="02020603050405020304" pitchFamily="18" charset="0"/>
                            </a:rPr>
                            <m:t>𝟖𝟒</m:t>
                          </m:r>
                        </m:den>
                      </m:f>
                    </m:oMath>
                  </m:oMathPara>
                </a14:m>
                <a:endParaRPr lang="en-IN" sz="2000" dirty="0"/>
              </a:p>
            </p:txBody>
          </p:sp>
        </mc:Choice>
        <mc:Fallback xmlns="">
          <p:sp>
            <p:nvSpPr>
              <p:cNvPr id="12" name="TextBox 11">
                <a:extLst>
                  <a:ext uri="{FF2B5EF4-FFF2-40B4-BE49-F238E27FC236}">
                    <a16:creationId xmlns:a16="http://schemas.microsoft.com/office/drawing/2014/main" id="{EBAD17FE-0F90-9652-6D08-71EB023C3318}"/>
                  </a:ext>
                </a:extLst>
              </p:cNvPr>
              <p:cNvSpPr txBox="1">
                <a:spLocks noRot="1" noChangeAspect="1" noMove="1" noResize="1" noEditPoints="1" noAdjustHandles="1" noChangeArrowheads="1" noChangeShapeType="1" noTextEdit="1"/>
              </p:cNvSpPr>
              <p:nvPr/>
            </p:nvSpPr>
            <p:spPr>
              <a:xfrm>
                <a:off x="2277375" y="4325225"/>
                <a:ext cx="7979378" cy="761299"/>
              </a:xfrm>
              <a:prstGeom prst="rect">
                <a:avLst/>
              </a:prstGeom>
              <a:blipFill>
                <a:blip r:embed="rId10"/>
                <a:stretch>
                  <a:fillRect/>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9042E427-A264-AD24-DC3E-505DFF995A4B}"/>
              </a:ext>
            </a:extLst>
          </p:cNvPr>
          <p:cNvSpPr txBox="1"/>
          <p:nvPr/>
        </p:nvSpPr>
        <p:spPr>
          <a:xfrm>
            <a:off x="369616" y="5227119"/>
            <a:ext cx="11822384" cy="400110"/>
          </a:xfrm>
          <a:prstGeom prst="rect">
            <a:avLst/>
          </a:prstGeom>
          <a:noFill/>
        </p:spPr>
        <p:txBody>
          <a:bodyPr wrap="square">
            <a:spAutoFit/>
          </a:bodyPr>
          <a:lstStyle/>
          <a:p>
            <a:pPr indent="457200">
              <a:spcAft>
                <a:spcPts val="1000"/>
              </a:spcAft>
            </a:pPr>
            <a:r>
              <a:rPr lang="en-IN" sz="2000" dirty="0">
                <a:effectLst/>
                <a:latin typeface="Times New Roman" panose="02020603050405020304" pitchFamily="18" charset="0"/>
                <a:ea typeface="Calibri" panose="020F0502020204030204" pitchFamily="34" charset="0"/>
                <a:cs typeface="Arial" panose="020B0604020202020204" pitchFamily="34" charset="0"/>
              </a:rPr>
              <a:t>The finite difference equation of the filter is found by inverting the transfer function and it given as below,</a:t>
            </a:r>
            <a:endParaRPr lang="en-IN" sz="2000"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3B828F1-99FE-28F0-E3DB-90F2CD46503C}"/>
                  </a:ext>
                </a:extLst>
              </p:cNvPr>
              <p:cNvSpPr txBox="1"/>
              <p:nvPr/>
            </p:nvSpPr>
            <p:spPr>
              <a:xfrm>
                <a:off x="3213002" y="5718092"/>
                <a:ext cx="610325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b="1" i="1" smtClean="0">
                          <a:latin typeface="Cambria Math" panose="02040503050406030204" pitchFamily="18" charset="0"/>
                        </a:rPr>
                        <m:t>𝒚</m:t>
                      </m:r>
                      <m:d>
                        <m:dPr>
                          <m:ctrlPr>
                            <a:rPr lang="en-IN" sz="2000" b="1" i="1">
                              <a:solidFill>
                                <a:srgbClr val="836967"/>
                              </a:solidFill>
                              <a:latin typeface="Cambria Math" panose="02040503050406030204" pitchFamily="18" charset="0"/>
                            </a:rPr>
                          </m:ctrlPr>
                        </m:dPr>
                        <m:e>
                          <m:r>
                            <a:rPr lang="en-IN" sz="2000" b="1" i="1">
                              <a:latin typeface="Cambria Math" panose="02040503050406030204" pitchFamily="18" charset="0"/>
                            </a:rPr>
                            <m:t>𝒏</m:t>
                          </m:r>
                        </m:e>
                      </m:d>
                      <m:r>
                        <a:rPr lang="en-IN" sz="2000" b="0" i="0">
                          <a:latin typeface="Cambria Math" panose="02040503050406030204" pitchFamily="18" charset="0"/>
                        </a:rPr>
                        <m:t>=</m:t>
                      </m:r>
                      <m:r>
                        <a:rPr lang="en-IN" sz="2000" b="1" i="1">
                          <a:latin typeface="Cambria Math" panose="02040503050406030204" pitchFamily="18" charset="0"/>
                        </a:rPr>
                        <m:t>𝒙</m:t>
                      </m:r>
                      <m:d>
                        <m:dPr>
                          <m:ctrlPr>
                            <a:rPr lang="en-IN" sz="2000" b="1" i="1">
                              <a:solidFill>
                                <a:srgbClr val="836967"/>
                              </a:solidFill>
                              <a:latin typeface="Cambria Math" panose="02040503050406030204" pitchFamily="18" charset="0"/>
                            </a:rPr>
                          </m:ctrlPr>
                        </m:dPr>
                        <m:e>
                          <m:r>
                            <a:rPr lang="en-IN" sz="2000" b="1" i="1">
                              <a:latin typeface="Cambria Math" panose="02040503050406030204" pitchFamily="18" charset="0"/>
                            </a:rPr>
                            <m:t>𝒏</m:t>
                          </m:r>
                        </m:e>
                      </m:d>
                      <m:r>
                        <a:rPr lang="en-IN" sz="2000" b="0" i="0">
                          <a:latin typeface="Cambria Math" panose="02040503050406030204" pitchFamily="18" charset="0"/>
                        </a:rPr>
                        <m:t>−</m:t>
                      </m:r>
                      <m:r>
                        <a:rPr lang="en-IN" sz="2000" b="1" i="1">
                          <a:latin typeface="Cambria Math" panose="02040503050406030204" pitchFamily="18" charset="0"/>
                        </a:rPr>
                        <m:t>𝒚</m:t>
                      </m:r>
                      <m:d>
                        <m:dPr>
                          <m:ctrlPr>
                            <a:rPr lang="en-IN" sz="2000" b="1" i="1">
                              <a:solidFill>
                                <a:srgbClr val="836967"/>
                              </a:solidFill>
                              <a:latin typeface="Cambria Math" panose="02040503050406030204" pitchFamily="18" charset="0"/>
                            </a:rPr>
                          </m:ctrlPr>
                        </m:dPr>
                        <m:e>
                          <m:r>
                            <a:rPr lang="en-IN" sz="2000" b="1" i="1">
                              <a:latin typeface="Cambria Math" panose="02040503050406030204" pitchFamily="18" charset="0"/>
                            </a:rPr>
                            <m:t>𝒏</m:t>
                          </m:r>
                          <m:r>
                            <a:rPr lang="en-IN" sz="2000" b="0" i="0">
                              <a:latin typeface="Cambria Math" panose="02040503050406030204" pitchFamily="18" charset="0"/>
                            </a:rPr>
                            <m:t>−2</m:t>
                          </m:r>
                        </m:e>
                      </m:d>
                      <m:r>
                        <a:rPr lang="en-IN" sz="2000" b="0" i="0">
                          <a:latin typeface="Cambria Math" panose="02040503050406030204" pitchFamily="18" charset="0"/>
                        </a:rPr>
                        <m:t>−2</m:t>
                      </m:r>
                      <m:r>
                        <a:rPr lang="en-IN" sz="2000" b="1" i="1">
                          <a:latin typeface="Cambria Math" panose="02040503050406030204" pitchFamily="18" charset="0"/>
                        </a:rPr>
                        <m:t>𝒚</m:t>
                      </m:r>
                      <m:d>
                        <m:dPr>
                          <m:ctrlPr>
                            <a:rPr lang="en-IN" sz="2000" b="1" i="1">
                              <a:solidFill>
                                <a:srgbClr val="836967"/>
                              </a:solidFill>
                              <a:latin typeface="Cambria Math" panose="02040503050406030204" pitchFamily="18" charset="0"/>
                            </a:rPr>
                          </m:ctrlPr>
                        </m:dPr>
                        <m:e>
                          <m:r>
                            <a:rPr lang="en-IN" sz="2000" b="1" i="1">
                              <a:latin typeface="Cambria Math" panose="02040503050406030204" pitchFamily="18" charset="0"/>
                            </a:rPr>
                            <m:t>𝒏</m:t>
                          </m:r>
                          <m:r>
                            <a:rPr lang="en-IN" sz="2000" b="0" i="0">
                              <a:latin typeface="Cambria Math" panose="02040503050406030204" pitchFamily="18" charset="0"/>
                            </a:rPr>
                            <m:t>−1</m:t>
                          </m:r>
                        </m:e>
                      </m:d>
                    </m:oMath>
                  </m:oMathPara>
                </a14:m>
                <a:endParaRPr lang="en-IN" sz="2000" dirty="0"/>
              </a:p>
            </p:txBody>
          </p:sp>
        </mc:Choice>
        <mc:Fallback xmlns="">
          <p:sp>
            <p:nvSpPr>
              <p:cNvPr id="19" name="TextBox 18">
                <a:extLst>
                  <a:ext uri="{FF2B5EF4-FFF2-40B4-BE49-F238E27FC236}">
                    <a16:creationId xmlns:a16="http://schemas.microsoft.com/office/drawing/2014/main" id="{63B828F1-99FE-28F0-E3DB-90F2CD46503C}"/>
                  </a:ext>
                </a:extLst>
              </p:cNvPr>
              <p:cNvSpPr txBox="1">
                <a:spLocks noRot="1" noChangeAspect="1" noMove="1" noResize="1" noEditPoints="1" noAdjustHandles="1" noChangeArrowheads="1" noChangeShapeType="1" noTextEdit="1"/>
              </p:cNvSpPr>
              <p:nvPr/>
            </p:nvSpPr>
            <p:spPr>
              <a:xfrm>
                <a:off x="3213002" y="5718092"/>
                <a:ext cx="6103256" cy="400110"/>
              </a:xfrm>
              <a:prstGeom prst="rect">
                <a:avLst/>
              </a:prstGeom>
              <a:blipFill>
                <a:blip r:embed="rId11"/>
                <a:stretch>
                  <a:fillRect b="-7576"/>
                </a:stretch>
              </a:blipFill>
            </p:spPr>
            <p:txBody>
              <a:bodyPr/>
              <a:lstStyle/>
              <a:p>
                <a:r>
                  <a:rPr lang="en-IN">
                    <a:noFill/>
                  </a:rPr>
                  <a:t> </a:t>
                </a:r>
              </a:p>
            </p:txBody>
          </p:sp>
        </mc:Fallback>
      </mc:AlternateContent>
    </p:spTree>
    <p:extLst>
      <p:ext uri="{BB962C8B-B14F-4D97-AF65-F5344CB8AC3E}">
        <p14:creationId xmlns:p14="http://schemas.microsoft.com/office/powerpoint/2010/main" val="77236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fade">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xEl>
                                              <p:pRg st="1" end="1"/>
                                            </p:txEl>
                                          </p:spTgt>
                                        </p:tgtEl>
                                        <p:attrNameLst>
                                          <p:attrName>style.visibility</p:attrName>
                                        </p:attrNameLst>
                                      </p:cBhvr>
                                      <p:to>
                                        <p:strVal val="visible"/>
                                      </p:to>
                                    </p:set>
                                    <p:animEffect transition="in" filter="fade">
                                      <p:cBhvr>
                                        <p:cTn id="22" dur="500"/>
                                        <p:tgtEl>
                                          <p:spTgt spid="3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P spid="5" grpId="0"/>
      <p:bldP spid="12" grpId="0"/>
      <p:bldP spid="15"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31</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1236987" y="200788"/>
            <a:ext cx="8746298"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Calculations</a:t>
              </a:r>
              <a:endParaRPr lang="en-US" sz="3200" b="1" kern="1200" dirty="0">
                <a:solidFill>
                  <a:schemeClr val="bg1"/>
                </a:solidFill>
                <a:latin typeface="Times New Roman" pitchFamily="18" charset="0"/>
                <a:cs typeface="Times New Roman" pitchFamily="18" charset="0"/>
              </a:endParaRPr>
            </a:p>
          </p:txBody>
        </p:sp>
      </p:grpSp>
      <p:sp>
        <p:nvSpPr>
          <p:cNvPr id="5" name="TextBox 4">
            <a:extLst>
              <a:ext uri="{FF2B5EF4-FFF2-40B4-BE49-F238E27FC236}">
                <a16:creationId xmlns:a16="http://schemas.microsoft.com/office/drawing/2014/main" id="{CB244418-BE7E-5115-CEEB-3D55EE70ED27}"/>
              </a:ext>
            </a:extLst>
          </p:cNvPr>
          <p:cNvSpPr txBox="1"/>
          <p:nvPr/>
        </p:nvSpPr>
        <p:spPr>
          <a:xfrm>
            <a:off x="405660" y="1956566"/>
            <a:ext cx="8872840" cy="3448188"/>
          </a:xfrm>
          <a:prstGeom prst="rect">
            <a:avLst/>
          </a:prstGeom>
          <a:noFill/>
        </p:spPr>
        <p:txBody>
          <a:bodyPr wrap="square">
            <a:spAutoFit/>
          </a:bodyPr>
          <a:lstStyle/>
          <a:p>
            <a:pPr indent="457200">
              <a:lnSpc>
                <a:spcPct val="150000"/>
              </a:lnSpc>
              <a:spcAft>
                <a:spcPts val="1000"/>
              </a:spcAft>
            </a:pP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float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output = input;</a:t>
            </a:r>
          </a:p>
          <a:p>
            <a:pPr indent="457200">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static float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z1, z2;</a:t>
            </a:r>
          </a:p>
          <a:p>
            <a:pPr indent="457200">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float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x = output </a:t>
            </a:r>
            <a:r>
              <a:rPr lang="en-IN" sz="20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- 0.407319594</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*z1 - </a:t>
            </a:r>
            <a:r>
              <a:rPr lang="en-IN" sz="20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0.81388137</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*z2;</a:t>
            </a:r>
          </a:p>
          <a:p>
            <a:pPr indent="457200">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output = </a:t>
            </a:r>
            <a:r>
              <a:rPr lang="en-IN" sz="20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1.00000000</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*x + </a:t>
            </a:r>
            <a:r>
              <a:rPr lang="en-IN" sz="20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2.00000000</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*z1 + </a:t>
            </a:r>
            <a:r>
              <a:rPr lang="en-IN" sz="200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1.00000000</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*z2;</a:t>
            </a:r>
          </a:p>
          <a:p>
            <a:pPr indent="457200">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z2 = z1;</a:t>
            </a:r>
          </a:p>
          <a:p>
            <a:pPr indent="457200">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z1 = x;</a:t>
            </a:r>
          </a:p>
        </p:txBody>
      </p:sp>
      <p:sp>
        <p:nvSpPr>
          <p:cNvPr id="15" name="TextBox 14">
            <a:extLst>
              <a:ext uri="{FF2B5EF4-FFF2-40B4-BE49-F238E27FC236}">
                <a16:creationId xmlns:a16="http://schemas.microsoft.com/office/drawing/2014/main" id="{075620A7-F5F8-6DEC-EA95-ABB9139AB9F9}"/>
              </a:ext>
            </a:extLst>
          </p:cNvPr>
          <p:cNvSpPr txBox="1"/>
          <p:nvPr/>
        </p:nvSpPr>
        <p:spPr>
          <a:xfrm>
            <a:off x="557863" y="1037781"/>
            <a:ext cx="11326877" cy="960328"/>
          </a:xfrm>
          <a:prstGeom prst="rect">
            <a:avLst/>
          </a:prstGeom>
          <a:noFill/>
        </p:spPr>
        <p:txBody>
          <a:bodyPr wrap="square">
            <a:spAutoFit/>
          </a:bodyPr>
          <a:lstStyle/>
          <a:p>
            <a:pPr indent="457200">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y(n) equation is used for representation of second order Butterworth Band-pass IIR Digital Filter Design in the Arduino programming as represented below:</a:t>
            </a:r>
          </a:p>
        </p:txBody>
      </p:sp>
      <p:sp>
        <p:nvSpPr>
          <p:cNvPr id="19" name="TextBox 18">
            <a:extLst>
              <a:ext uri="{FF2B5EF4-FFF2-40B4-BE49-F238E27FC236}">
                <a16:creationId xmlns:a16="http://schemas.microsoft.com/office/drawing/2014/main" id="{8A71509E-627E-F3D5-4679-30C7B5DD856C}"/>
              </a:ext>
            </a:extLst>
          </p:cNvPr>
          <p:cNvSpPr txBox="1"/>
          <p:nvPr/>
        </p:nvSpPr>
        <p:spPr>
          <a:xfrm>
            <a:off x="218246" y="5375022"/>
            <a:ext cx="11032258" cy="960328"/>
          </a:xfrm>
          <a:prstGeom prst="rect">
            <a:avLst/>
          </a:prstGeom>
          <a:noFill/>
        </p:spPr>
        <p:txBody>
          <a:bodyPr wrap="square">
            <a:spAutoFit/>
          </a:bodyPr>
          <a:lstStyle/>
          <a:p>
            <a:pPr indent="457200"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process will continue up to 4</a:t>
            </a:r>
            <a:r>
              <a:rPr lang="en-IN" sz="20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iteration, for ‘x’  coefficient of ‘z1’ and ‘z2’ </a:t>
            </a:r>
            <a:r>
              <a:rPr lang="en-IN" sz="2000" dirty="0">
                <a:latin typeface="Times New Roman" panose="02020603050405020304" pitchFamily="18" charset="0"/>
                <a:ea typeface="Calibri" panose="020F0502020204030204" pitchFamily="34" charset="0"/>
                <a:cs typeface="Times New Roman" panose="02020603050405020304" pitchFamily="18" charset="0"/>
              </a:rPr>
              <a:t>which</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changes from one iteration to another.</a:t>
            </a:r>
          </a:p>
        </p:txBody>
      </p:sp>
      <p:pic>
        <p:nvPicPr>
          <p:cNvPr id="29" name="Picture 28">
            <a:extLst>
              <a:ext uri="{FF2B5EF4-FFF2-40B4-BE49-F238E27FC236}">
                <a16:creationId xmlns:a16="http://schemas.microsoft.com/office/drawing/2014/main" id="{55A4035F-1572-8C97-F403-07F29D319E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5308" y="1956571"/>
            <a:ext cx="5552381" cy="2504762"/>
          </a:xfrm>
          <a:prstGeom prst="rect">
            <a:avLst/>
          </a:prstGeom>
        </p:spPr>
      </p:pic>
      <p:sp>
        <p:nvSpPr>
          <p:cNvPr id="31" name="TextBox 30">
            <a:extLst>
              <a:ext uri="{FF2B5EF4-FFF2-40B4-BE49-F238E27FC236}">
                <a16:creationId xmlns:a16="http://schemas.microsoft.com/office/drawing/2014/main" id="{856E2281-A33F-8DC2-D204-A6060A9EB8A6}"/>
              </a:ext>
            </a:extLst>
          </p:cNvPr>
          <p:cNvSpPr txBox="1"/>
          <p:nvPr/>
        </p:nvSpPr>
        <p:spPr>
          <a:xfrm>
            <a:off x="7744781" y="4608818"/>
            <a:ext cx="3505722"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IN" sz="2000" b="1" dirty="0">
                <a:effectLst/>
                <a:latin typeface="Times New Roman" panose="02020603050405020304" pitchFamily="18" charset="0"/>
                <a:ea typeface="Calibri" panose="020F0502020204030204" pitchFamily="34" charset="0"/>
              </a:rPr>
              <a:t>Direct form II representation</a:t>
            </a:r>
            <a:endParaRPr lang="en-IN" sz="2000" dirty="0"/>
          </a:p>
        </p:txBody>
      </p:sp>
    </p:spTree>
    <p:extLst>
      <p:ext uri="{BB962C8B-B14F-4D97-AF65-F5344CB8AC3E}">
        <p14:creationId xmlns:p14="http://schemas.microsoft.com/office/powerpoint/2010/main" val="1762060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9" grpId="0"/>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32</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1236987" y="200788"/>
            <a:ext cx="8746298"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F</a:t>
              </a:r>
              <a:r>
                <a:rPr lang="en-US" sz="3200" b="1" kern="1200" dirty="0">
                  <a:solidFill>
                    <a:schemeClr val="bg1"/>
                  </a:solidFill>
                  <a:latin typeface="Times New Roman" pitchFamily="18" charset="0"/>
                  <a:cs typeface="Times New Roman" pitchFamily="18" charset="0"/>
                </a:rPr>
                <a:t>inite element analysis </a:t>
              </a:r>
            </a:p>
          </p:txBody>
        </p:sp>
      </p:grpSp>
      <p:pic>
        <p:nvPicPr>
          <p:cNvPr id="4" name="Picture 3">
            <a:extLst>
              <a:ext uri="{FF2B5EF4-FFF2-40B4-BE49-F238E27FC236}">
                <a16:creationId xmlns:a16="http://schemas.microsoft.com/office/drawing/2014/main" id="{8DBA9036-92E9-2E6A-4000-341F55CB9661}"/>
              </a:ext>
            </a:extLst>
          </p:cNvPr>
          <p:cNvPicPr>
            <a:picLocks noChangeAspect="1"/>
          </p:cNvPicPr>
          <p:nvPr/>
        </p:nvPicPr>
        <p:blipFill>
          <a:blip r:embed="rId8"/>
          <a:stretch>
            <a:fillRect/>
          </a:stretch>
        </p:blipFill>
        <p:spPr>
          <a:xfrm>
            <a:off x="7769289" y="2021315"/>
            <a:ext cx="3784420" cy="3100602"/>
          </a:xfrm>
          <a:prstGeom prst="rect">
            <a:avLst/>
          </a:prstGeom>
        </p:spPr>
      </p:pic>
      <p:sp>
        <p:nvSpPr>
          <p:cNvPr id="5" name="TextBox 4">
            <a:extLst>
              <a:ext uri="{FF2B5EF4-FFF2-40B4-BE49-F238E27FC236}">
                <a16:creationId xmlns:a16="http://schemas.microsoft.com/office/drawing/2014/main" id="{EC0163F5-693F-2098-B91D-B04DAC01F6D3}"/>
              </a:ext>
            </a:extLst>
          </p:cNvPr>
          <p:cNvSpPr txBox="1"/>
          <p:nvPr/>
        </p:nvSpPr>
        <p:spPr>
          <a:xfrm>
            <a:off x="8178697" y="5248609"/>
            <a:ext cx="331899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Finite element analysis</a:t>
            </a:r>
            <a:endParaRPr lang="en-IN" sz="2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CF6F62B-5771-B087-BF20-849FEACB0A63}"/>
              </a:ext>
            </a:extLst>
          </p:cNvPr>
          <p:cNvSpPr txBox="1"/>
          <p:nvPr/>
        </p:nvSpPr>
        <p:spPr>
          <a:xfrm>
            <a:off x="282045" y="1115194"/>
            <a:ext cx="801127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Element Temperature analysis using COMSOL application</a:t>
            </a:r>
            <a:endParaRPr lang="en-IN" sz="20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CB17A57-C9D3-E35E-CC34-98CF6FE26F94}"/>
              </a:ext>
            </a:extLst>
          </p:cNvPr>
          <p:cNvSpPr txBox="1"/>
          <p:nvPr/>
        </p:nvSpPr>
        <p:spPr>
          <a:xfrm>
            <a:off x="638291" y="1583635"/>
            <a:ext cx="6994409" cy="2708434"/>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Finite element analysis of PLA plastic for battery holder with wrist part is as shown.</a:t>
            </a:r>
          </a:p>
          <a:p>
            <a:pPr marL="342900" indent="-342900" algn="just">
              <a:buFont typeface="Wingdings" panose="05000000000000000000" pitchFamily="2" charset="2"/>
              <a:buChar char="Ø"/>
            </a:pPr>
            <a:endParaRPr lang="en-US" sz="1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t>
            </a:r>
            <a:r>
              <a:rPr lang="en-US" sz="2000" dirty="0">
                <a:solidFill>
                  <a:srgbClr val="FF0000"/>
                </a:solidFill>
                <a:latin typeface="Times New Roman" panose="02020603050405020304" pitchFamily="18" charset="0"/>
                <a:cs typeface="Times New Roman" panose="02020603050405020304" pitchFamily="18" charset="0"/>
              </a:rPr>
              <a:t>red region </a:t>
            </a:r>
            <a:r>
              <a:rPr lang="en-US" sz="2000" dirty="0">
                <a:latin typeface="Times New Roman" panose="02020603050405020304" pitchFamily="18" charset="0"/>
                <a:cs typeface="Times New Roman" panose="02020603050405020304" pitchFamily="18" charset="0"/>
              </a:rPr>
              <a:t>indicates the possibility of </a:t>
            </a:r>
            <a:r>
              <a:rPr lang="en-US" sz="2000" dirty="0">
                <a:solidFill>
                  <a:srgbClr val="FF0000"/>
                </a:solidFill>
                <a:latin typeface="Times New Roman" panose="02020603050405020304" pitchFamily="18" charset="0"/>
                <a:cs typeface="Times New Roman" panose="02020603050405020304" pitchFamily="18" charset="0"/>
              </a:rPr>
              <a:t>low temperature 300 ºK</a:t>
            </a:r>
            <a:r>
              <a:rPr lang="en-IN" sz="2000" dirty="0">
                <a:latin typeface="Times New Roman" panose="02020603050405020304" pitchFamily="18" charset="0"/>
                <a:cs typeface="Times New Roman" panose="02020603050405020304" pitchFamily="18" charset="0"/>
              </a:rPr>
              <a:t>, and the </a:t>
            </a:r>
            <a:r>
              <a:rPr lang="en-IN" sz="2000" dirty="0">
                <a:solidFill>
                  <a:srgbClr val="FF0000"/>
                </a:solidFill>
                <a:latin typeface="Times New Roman" panose="02020603050405020304" pitchFamily="18" charset="0"/>
                <a:cs typeface="Times New Roman" panose="02020603050405020304" pitchFamily="18" charset="0"/>
              </a:rPr>
              <a:t>white region </a:t>
            </a:r>
            <a:r>
              <a:rPr lang="en-IN" sz="2000" dirty="0">
                <a:latin typeface="Times New Roman" panose="02020603050405020304" pitchFamily="18" charset="0"/>
                <a:cs typeface="Times New Roman" panose="02020603050405020304" pitchFamily="18" charset="0"/>
              </a:rPr>
              <a:t>indicates the </a:t>
            </a:r>
            <a:r>
              <a:rPr lang="en-IN" sz="2000" dirty="0">
                <a:solidFill>
                  <a:srgbClr val="FF0000"/>
                </a:solidFill>
                <a:latin typeface="Times New Roman" panose="02020603050405020304" pitchFamily="18" charset="0"/>
                <a:cs typeface="Times New Roman" panose="02020603050405020304" pitchFamily="18" charset="0"/>
              </a:rPr>
              <a:t>high temperature 400</a:t>
            </a:r>
            <a:r>
              <a:rPr lang="en-US" sz="2000" dirty="0">
                <a:solidFill>
                  <a:srgbClr val="FF0000"/>
                </a:solidFill>
                <a:latin typeface="Times New Roman" panose="02020603050405020304" pitchFamily="18" charset="0"/>
                <a:cs typeface="Times New Roman" panose="02020603050405020304" pitchFamily="18" charset="0"/>
              </a:rPr>
              <a:t>ºK</a:t>
            </a:r>
            <a:r>
              <a:rPr lang="en-US" sz="2000" dirty="0">
                <a:latin typeface="Times New Roman" panose="02020603050405020304" pitchFamily="18" charset="0"/>
                <a:cs typeface="Times New Roman" panose="02020603050405020304" pitchFamily="18" charset="0"/>
              </a:rPr>
              <a:t>.</a:t>
            </a:r>
          </a:p>
          <a:p>
            <a:pPr algn="just"/>
            <a:endParaRPr lang="en-US" sz="1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analysis provides the information about the temperature insulation for the low melting point region.</a:t>
            </a:r>
          </a:p>
          <a:p>
            <a:pPr marL="342900" indent="-342900" algn="just">
              <a:buFont typeface="Wingdings" panose="05000000000000000000" pitchFamily="2" charset="2"/>
              <a:buChar char="Ø"/>
            </a:pPr>
            <a:endParaRPr lang="en-US" sz="1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Procedure of Finite element analysis</a:t>
            </a:r>
          </a:p>
        </p:txBody>
      </p:sp>
      <p:sp>
        <p:nvSpPr>
          <p:cNvPr id="16" name="TextBox 15">
            <a:extLst>
              <a:ext uri="{FF2B5EF4-FFF2-40B4-BE49-F238E27FC236}">
                <a16:creationId xmlns:a16="http://schemas.microsoft.com/office/drawing/2014/main" id="{BDF12818-C23B-52AA-DAA4-07633842B73A}"/>
              </a:ext>
            </a:extLst>
          </p:cNvPr>
          <p:cNvSpPr txBox="1"/>
          <p:nvPr/>
        </p:nvSpPr>
        <p:spPr>
          <a:xfrm>
            <a:off x="1236987" y="4204102"/>
            <a:ext cx="6512455" cy="1938992"/>
          </a:xfrm>
          <a:prstGeom prst="rect">
            <a:avLst/>
          </a:prstGeom>
          <a:noFill/>
        </p:spPr>
        <p:txBody>
          <a:bodyPr wrap="square">
            <a:spAutoFit/>
          </a:bodyPr>
          <a:lstStyle/>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Open the </a:t>
            </a:r>
            <a:r>
              <a:rPr lang="en-US" sz="2000" dirty="0" err="1">
                <a:latin typeface="Times New Roman" panose="02020603050405020304" pitchFamily="18" charset="0"/>
                <a:cs typeface="Times New Roman" panose="02020603050405020304" pitchFamily="18" charset="0"/>
              </a:rPr>
              <a:t>Comsol</a:t>
            </a:r>
            <a:r>
              <a:rPr lang="en-US" sz="2000" dirty="0">
                <a:latin typeface="Times New Roman" panose="02020603050405020304" pitchFamily="18" charset="0"/>
                <a:cs typeface="Times New Roman" panose="02020603050405020304" pitchFamily="18" charset="0"/>
              </a:rPr>
              <a:t> application</a:t>
            </a: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Select the material, analysis type (like temperature analysis), stationary analysis, etc..</a:t>
            </a: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Import the 3D model </a:t>
            </a: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Specifies the conditions </a:t>
            </a: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Create the model by creating the analyzer </a:t>
            </a:r>
          </a:p>
        </p:txBody>
      </p:sp>
    </p:spTree>
    <p:extLst>
      <p:ext uri="{BB962C8B-B14F-4D97-AF65-F5344CB8AC3E}">
        <p14:creationId xmlns:p14="http://schemas.microsoft.com/office/powerpoint/2010/main" val="3034168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animEffect transition="in" filter="fade">
                                      <p:cBhvr>
                                        <p:cTn id="26" dur="500"/>
                                        <p:tgtEl>
                                          <p:spTgt spid="1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Effect transition="in" filter="fade">
                                      <p:cBhvr>
                                        <p:cTn id="31" dur="500"/>
                                        <p:tgtEl>
                                          <p:spTgt spid="1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6" end="6"/>
                                            </p:txEl>
                                          </p:spTgt>
                                        </p:tgtEl>
                                        <p:attrNameLst>
                                          <p:attrName>style.visibility</p:attrName>
                                        </p:attrNameLst>
                                      </p:cBhvr>
                                      <p:to>
                                        <p:strVal val="visible"/>
                                      </p:to>
                                    </p:set>
                                    <p:animEffect transition="in" filter="fade">
                                      <p:cBhvr>
                                        <p:cTn id="36" dur="500"/>
                                        <p:tgtEl>
                                          <p:spTgt spid="1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 end="1"/>
                                            </p:txEl>
                                          </p:spTgt>
                                        </p:tgtEl>
                                        <p:attrNameLst>
                                          <p:attrName>style.visibility</p:attrName>
                                        </p:attrNameLst>
                                      </p:cBhvr>
                                      <p:to>
                                        <p:strVal val="visible"/>
                                      </p:to>
                                    </p:set>
                                    <p:animEffect transition="in" filter="fade">
                                      <p:cBhvr>
                                        <p:cTn id="44" dur="500"/>
                                        <p:tgtEl>
                                          <p:spTgt spid="16">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xEl>
                                              <p:pRg st="2" end="2"/>
                                            </p:txEl>
                                          </p:spTgt>
                                        </p:tgtEl>
                                        <p:attrNameLst>
                                          <p:attrName>style.visibility</p:attrName>
                                        </p:attrNameLst>
                                      </p:cBhvr>
                                      <p:to>
                                        <p:strVal val="visible"/>
                                      </p:to>
                                    </p:set>
                                    <p:animEffect transition="in" filter="fade">
                                      <p:cBhvr>
                                        <p:cTn id="47" dur="500"/>
                                        <p:tgtEl>
                                          <p:spTgt spid="16">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xEl>
                                              <p:pRg st="3" end="3"/>
                                            </p:txEl>
                                          </p:spTgt>
                                        </p:tgtEl>
                                        <p:attrNameLst>
                                          <p:attrName>style.visibility</p:attrName>
                                        </p:attrNameLst>
                                      </p:cBhvr>
                                      <p:to>
                                        <p:strVal val="visible"/>
                                      </p:to>
                                    </p:set>
                                    <p:animEffect transition="in" filter="fade">
                                      <p:cBhvr>
                                        <p:cTn id="50" dur="500"/>
                                        <p:tgtEl>
                                          <p:spTgt spid="16">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6">
                                            <p:txEl>
                                              <p:pRg st="4" end="4"/>
                                            </p:txEl>
                                          </p:spTgt>
                                        </p:tgtEl>
                                        <p:attrNameLst>
                                          <p:attrName>style.visibility</p:attrName>
                                        </p:attrNameLst>
                                      </p:cBhvr>
                                      <p:to>
                                        <p:strVal val="visible"/>
                                      </p:to>
                                    </p:set>
                                    <p:animEffect transition="in" filter="fade">
                                      <p:cBhvr>
                                        <p:cTn id="53"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33</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860359" y="233168"/>
            <a:ext cx="9518099"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Work Done in Phase 1 &amp; 2</a:t>
              </a:r>
              <a:endParaRPr lang="en-US" sz="3200" b="1" kern="1200" dirty="0">
                <a:solidFill>
                  <a:schemeClr val="bg1"/>
                </a:solidFill>
                <a:latin typeface="Times New Roman" pitchFamily="18" charset="0"/>
                <a:cs typeface="Times New Roman" pitchFamily="18" charset="0"/>
              </a:endParaRPr>
            </a:p>
          </p:txBody>
        </p:sp>
      </p:grpSp>
      <p:sp>
        <p:nvSpPr>
          <p:cNvPr id="7" name="TextBox 6">
            <a:extLst>
              <a:ext uri="{FF2B5EF4-FFF2-40B4-BE49-F238E27FC236}">
                <a16:creationId xmlns:a16="http://schemas.microsoft.com/office/drawing/2014/main" id="{AAE22572-C669-FF14-C63C-34928F4D97D7}"/>
              </a:ext>
            </a:extLst>
          </p:cNvPr>
          <p:cNvSpPr txBox="1"/>
          <p:nvPr/>
        </p:nvSpPr>
        <p:spPr>
          <a:xfrm>
            <a:off x="348569" y="1843703"/>
            <a:ext cx="2844801" cy="461665"/>
          </a:xfrm>
          <a:prstGeom prst="rect">
            <a:avLst/>
          </a:prstGeom>
          <a:noFill/>
        </p:spPr>
        <p:txBody>
          <a:bodyPr wrap="square" numCol="1" rtlCol="0">
            <a:spAutoFit/>
          </a:bodyPr>
          <a:lstStyle/>
          <a:p>
            <a:r>
              <a:rPr lang="en-US" sz="2400" b="1" u="sng" dirty="0">
                <a:latin typeface="Times New Roman" panose="02020603050405020304" pitchFamily="18" charset="0"/>
                <a:cs typeface="Times New Roman" panose="02020603050405020304" pitchFamily="18" charset="0"/>
              </a:rPr>
              <a:t>Phase 1:</a:t>
            </a:r>
          </a:p>
        </p:txBody>
      </p:sp>
      <p:sp>
        <p:nvSpPr>
          <p:cNvPr id="12" name="TextBox 11">
            <a:extLst>
              <a:ext uri="{FF2B5EF4-FFF2-40B4-BE49-F238E27FC236}">
                <a16:creationId xmlns:a16="http://schemas.microsoft.com/office/drawing/2014/main" id="{BCDF9E1D-580A-B5B3-E141-927227CD4983}"/>
              </a:ext>
            </a:extLst>
          </p:cNvPr>
          <p:cNvSpPr txBox="1"/>
          <p:nvPr/>
        </p:nvSpPr>
        <p:spPr>
          <a:xfrm>
            <a:off x="6290703" y="1796649"/>
            <a:ext cx="2844801" cy="461665"/>
          </a:xfrm>
          <a:prstGeom prst="rect">
            <a:avLst/>
          </a:prstGeom>
          <a:noFill/>
        </p:spPr>
        <p:txBody>
          <a:bodyPr wrap="square" numCol="1" rtlCol="0">
            <a:spAutoFit/>
          </a:bodyPr>
          <a:lstStyle/>
          <a:p>
            <a:r>
              <a:rPr lang="en-US" sz="2400" b="1" u="sng" dirty="0">
                <a:latin typeface="Times New Roman" panose="02020603050405020304" pitchFamily="18" charset="0"/>
                <a:cs typeface="Times New Roman" panose="02020603050405020304" pitchFamily="18" charset="0"/>
              </a:rPr>
              <a:t>Phase 2:</a:t>
            </a:r>
          </a:p>
        </p:txBody>
      </p:sp>
      <p:sp>
        <p:nvSpPr>
          <p:cNvPr id="19" name="TextBox 18">
            <a:extLst>
              <a:ext uri="{FF2B5EF4-FFF2-40B4-BE49-F238E27FC236}">
                <a16:creationId xmlns:a16="http://schemas.microsoft.com/office/drawing/2014/main" id="{46FB97AE-4692-09AD-2843-91B43CAF1D0E}"/>
              </a:ext>
            </a:extLst>
          </p:cNvPr>
          <p:cNvSpPr txBox="1"/>
          <p:nvPr/>
        </p:nvSpPr>
        <p:spPr>
          <a:xfrm>
            <a:off x="819471" y="2480216"/>
            <a:ext cx="5702017" cy="2308324"/>
          </a:xfrm>
          <a:prstGeom prst="rect">
            <a:avLst/>
          </a:prstGeom>
          <a:noFill/>
        </p:spPr>
        <p:txBody>
          <a:bodyPr wrap="square" numCol="1" rtlCol="0">
            <a:spAutoFit/>
          </a:bodyPr>
          <a:lstStyle/>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Design and analyze</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Finite element analysis</a:t>
            </a:r>
          </a:p>
          <a:p>
            <a:pPr marL="342900" indent="-342900">
              <a:buFont typeface="Wingdings" panose="05000000000000000000" pitchFamily="2" charset="2"/>
              <a:buChar char="ü"/>
            </a:pPr>
            <a:r>
              <a:rPr lang="en-IN" sz="2400" dirty="0">
                <a:effectLst/>
                <a:latin typeface="Times New Roman" panose="02020603050405020304" pitchFamily="18" charset="0"/>
                <a:ea typeface="Calibri" panose="020F0502020204030204" pitchFamily="34" charset="0"/>
                <a:cs typeface="Arial" panose="020B0604020202020204" pitchFamily="34" charset="0"/>
              </a:rPr>
              <a:t>Filter Design</a:t>
            </a:r>
          </a:p>
          <a:p>
            <a:pPr marL="342900" indent="-342900">
              <a:buFont typeface="Wingdings" panose="05000000000000000000" pitchFamily="2" charset="2"/>
              <a:buChar char="ü"/>
            </a:pPr>
            <a:r>
              <a:rPr lang="en-IN" sz="2400" dirty="0">
                <a:latin typeface="Times New Roman" panose="02020603050405020304" pitchFamily="18" charset="0"/>
                <a:ea typeface="Calibri" panose="020F0502020204030204" pitchFamily="34" charset="0"/>
                <a:cs typeface="Arial" panose="020B0604020202020204" pitchFamily="34" charset="0"/>
              </a:rPr>
              <a:t>Software design</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3D Printing</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Application development for objective 2</a:t>
            </a:r>
          </a:p>
        </p:txBody>
      </p:sp>
      <p:sp>
        <p:nvSpPr>
          <p:cNvPr id="20" name="TextBox 19">
            <a:extLst>
              <a:ext uri="{FF2B5EF4-FFF2-40B4-BE49-F238E27FC236}">
                <a16:creationId xmlns:a16="http://schemas.microsoft.com/office/drawing/2014/main" id="{A0E1769D-AE61-72B4-31E1-FAB3D685A508}"/>
              </a:ext>
            </a:extLst>
          </p:cNvPr>
          <p:cNvSpPr txBox="1"/>
          <p:nvPr/>
        </p:nvSpPr>
        <p:spPr>
          <a:xfrm>
            <a:off x="6810490" y="2421773"/>
            <a:ext cx="5702017" cy="1569660"/>
          </a:xfrm>
          <a:prstGeom prst="rect">
            <a:avLst/>
          </a:prstGeom>
          <a:noFill/>
        </p:spPr>
        <p:txBody>
          <a:bodyPr wrap="square" numCol="1" rtlCol="0">
            <a:spAutoFit/>
          </a:bodyPr>
          <a:lstStyle/>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Arm fabrication</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Integration of Software and Hardware</a:t>
            </a:r>
          </a:p>
          <a:p>
            <a:pPr marL="342900" indent="-3429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Testing</a:t>
            </a:r>
          </a:p>
          <a:p>
            <a:pPr marL="342900" indent="-342900">
              <a:buFont typeface="Wingdings" panose="05000000000000000000" pitchFamily="2" charset="2"/>
              <a:buChar char="ü"/>
            </a:pP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Py</a:t>
            </a:r>
            <a:r>
              <a:rPr lang="en-IN" sz="2400" dirty="0">
                <a:latin typeface="Times New Roman" panose="02020603050405020304" pitchFamily="18" charset="0"/>
                <a:cs typeface="Times New Roman" panose="02020603050405020304" pitchFamily="18" charset="0"/>
              </a:rPr>
              <a:t> to .</a:t>
            </a:r>
            <a:r>
              <a:rPr lang="en-IN" sz="2400" dirty="0" err="1">
                <a:latin typeface="Times New Roman" panose="02020603050405020304" pitchFamily="18" charset="0"/>
                <a:cs typeface="Times New Roman" panose="02020603050405020304" pitchFamily="18" charset="0"/>
              </a:rPr>
              <a:t>apk</a:t>
            </a:r>
            <a:r>
              <a:rPr lang="en-IN" sz="2400" dirty="0">
                <a:latin typeface="Times New Roman" panose="02020603050405020304" pitchFamily="18" charset="0"/>
                <a:cs typeface="Times New Roman" panose="02020603050405020304" pitchFamily="18" charset="0"/>
              </a:rPr>
              <a:t> conversion in objective 2</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783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9"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34</a:t>
            </a:fld>
            <a:r>
              <a:rPr lang="en-US" dirty="0">
                <a:latin typeface="Times New Roman" panose="02020603050405020304" pitchFamily="18" charset="0"/>
                <a:cs typeface="Times New Roman" panose="02020603050405020304" pitchFamily="18" charset="0"/>
              </a:rPr>
              <a:t>rx4</a:t>
            </a: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2418851" y="172578"/>
            <a:ext cx="6668814"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kern="1200" dirty="0">
                  <a:solidFill>
                    <a:schemeClr val="bg1"/>
                  </a:solidFill>
                  <a:latin typeface="Times New Roman" pitchFamily="18" charset="0"/>
                  <a:cs typeface="Times New Roman" pitchFamily="18" charset="0"/>
                </a:rPr>
                <a:t>Results</a:t>
              </a:r>
            </a:p>
          </p:txBody>
        </p:sp>
      </p:grpSp>
      <p:pic>
        <p:nvPicPr>
          <p:cNvPr id="7" name="Picture 6">
            <a:extLst>
              <a:ext uri="{FF2B5EF4-FFF2-40B4-BE49-F238E27FC236}">
                <a16:creationId xmlns:a16="http://schemas.microsoft.com/office/drawing/2014/main" id="{908FB3BD-EC6C-3A2A-2FF8-375419D9201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903" b="10002"/>
          <a:stretch/>
        </p:blipFill>
        <p:spPr>
          <a:xfrm rot="16200000">
            <a:off x="4058490" y="-37512"/>
            <a:ext cx="3853383" cy="7352635"/>
          </a:xfrm>
          <a:prstGeom prst="rect">
            <a:avLst/>
          </a:prstGeom>
        </p:spPr>
      </p:pic>
      <p:sp>
        <p:nvSpPr>
          <p:cNvPr id="12" name="TextBox 11">
            <a:extLst>
              <a:ext uri="{FF2B5EF4-FFF2-40B4-BE49-F238E27FC236}">
                <a16:creationId xmlns:a16="http://schemas.microsoft.com/office/drawing/2014/main" id="{3A87708F-80A4-796D-DF73-EF065596D688}"/>
              </a:ext>
            </a:extLst>
          </p:cNvPr>
          <p:cNvSpPr txBox="1"/>
          <p:nvPr/>
        </p:nvSpPr>
        <p:spPr>
          <a:xfrm>
            <a:off x="10208559" y="4349332"/>
            <a:ext cx="158539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Servo MG995</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F71F9B8-C4EF-2AB9-6859-7CB5A8176A42}"/>
              </a:ext>
            </a:extLst>
          </p:cNvPr>
          <p:cNvSpPr txBox="1"/>
          <p:nvPr/>
        </p:nvSpPr>
        <p:spPr>
          <a:xfrm>
            <a:off x="6468117" y="5777680"/>
            <a:ext cx="158539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Arduino Nano</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F345EA3-902D-E0FA-1FBE-D4F178D9FE11}"/>
              </a:ext>
            </a:extLst>
          </p:cNvPr>
          <p:cNvSpPr txBox="1"/>
          <p:nvPr/>
        </p:nvSpPr>
        <p:spPr>
          <a:xfrm>
            <a:off x="9926223" y="3135747"/>
            <a:ext cx="205408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12V Power supply</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FEE28C8-C99E-6C24-DF50-31A85B09237B}"/>
              </a:ext>
            </a:extLst>
          </p:cNvPr>
          <p:cNvSpPr txBox="1"/>
          <p:nvPr/>
        </p:nvSpPr>
        <p:spPr>
          <a:xfrm>
            <a:off x="10194729" y="2476160"/>
            <a:ext cx="1583606"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Electrode</a:t>
            </a:r>
            <a:endParaRPr lang="en-IN"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617A0F6-392F-C470-0F03-CB03FCCE3647}"/>
              </a:ext>
            </a:extLst>
          </p:cNvPr>
          <p:cNvSpPr txBox="1"/>
          <p:nvPr/>
        </p:nvSpPr>
        <p:spPr>
          <a:xfrm>
            <a:off x="3670480" y="5760297"/>
            <a:ext cx="264857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Power supply for Arduino</a:t>
            </a:r>
            <a:endParaRPr lang="en-IN"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1A1E03E8-5017-EB29-452C-F743E6EEF078}"/>
              </a:ext>
            </a:extLst>
          </p:cNvPr>
          <p:cNvSpPr txBox="1"/>
          <p:nvPr/>
        </p:nvSpPr>
        <p:spPr>
          <a:xfrm>
            <a:off x="8178698" y="5771786"/>
            <a:ext cx="1226560"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Bio Amp</a:t>
            </a:r>
            <a:endParaRPr lang="en-IN" dirty="0">
              <a:latin typeface="Times New Roman" panose="02020603050405020304" pitchFamily="18" charset="0"/>
              <a:cs typeface="Times New Roman" panose="02020603050405020304" pitchFamily="18" charset="0"/>
            </a:endParaRPr>
          </a:p>
        </p:txBody>
      </p:sp>
      <p:sp>
        <p:nvSpPr>
          <p:cNvPr id="27" name="Right Brace 26">
            <a:extLst>
              <a:ext uri="{FF2B5EF4-FFF2-40B4-BE49-F238E27FC236}">
                <a16:creationId xmlns:a16="http://schemas.microsoft.com/office/drawing/2014/main" id="{6A02E655-3FDB-9DEC-B596-C15BC9A15DB5}"/>
              </a:ext>
            </a:extLst>
          </p:cNvPr>
          <p:cNvSpPr/>
          <p:nvPr/>
        </p:nvSpPr>
        <p:spPr>
          <a:xfrm>
            <a:off x="8868229" y="3933371"/>
            <a:ext cx="537029" cy="1212516"/>
          </a:xfrm>
          <a:prstGeom prst="rightBrace">
            <a:avLst>
              <a:gd name="adj1" fmla="val 24549"/>
              <a:gd name="adj2" fmla="val 4880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cxnSp>
        <p:nvCxnSpPr>
          <p:cNvPr id="64" name="Straight Connector 63">
            <a:extLst>
              <a:ext uri="{FF2B5EF4-FFF2-40B4-BE49-F238E27FC236}">
                <a16:creationId xmlns:a16="http://schemas.microsoft.com/office/drawing/2014/main" id="{BBFD8F23-9714-9619-6BB6-378AF38512E5}"/>
              </a:ext>
            </a:extLst>
          </p:cNvPr>
          <p:cNvCxnSpPr>
            <a:stCxn id="27" idx="1"/>
            <a:endCxn id="12" idx="1"/>
          </p:cNvCxnSpPr>
          <p:nvPr/>
        </p:nvCxnSpPr>
        <p:spPr>
          <a:xfrm>
            <a:off x="9405258" y="4525115"/>
            <a:ext cx="803301" cy="8883"/>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0A765A0D-09F3-EF41-4B99-E92DE5F80243}"/>
              </a:ext>
            </a:extLst>
          </p:cNvPr>
          <p:cNvCxnSpPr>
            <a:cxnSpLocks/>
            <a:stCxn id="16" idx="1"/>
          </p:cNvCxnSpPr>
          <p:nvPr/>
        </p:nvCxnSpPr>
        <p:spPr>
          <a:xfrm flipH="1">
            <a:off x="8791978" y="3320413"/>
            <a:ext cx="113424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5981F744-62E7-4A18-E5EE-90067409F605}"/>
              </a:ext>
            </a:extLst>
          </p:cNvPr>
          <p:cNvCxnSpPr>
            <a:cxnSpLocks/>
            <a:stCxn id="17" idx="1"/>
          </p:cNvCxnSpPr>
          <p:nvPr/>
        </p:nvCxnSpPr>
        <p:spPr>
          <a:xfrm flipH="1">
            <a:off x="7260812" y="2660826"/>
            <a:ext cx="29339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1327A42C-D13E-A1CC-EB65-240C8E4E6C22}"/>
              </a:ext>
            </a:extLst>
          </p:cNvPr>
          <p:cNvCxnSpPr>
            <a:cxnSpLocks/>
            <a:stCxn id="26" idx="0"/>
          </p:cNvCxnSpPr>
          <p:nvPr/>
        </p:nvCxnSpPr>
        <p:spPr>
          <a:xfrm flipH="1" flipV="1">
            <a:off x="7926912" y="3933371"/>
            <a:ext cx="865066" cy="18384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4087E78B-C852-AC4A-98D4-4F0FFDD841E6}"/>
              </a:ext>
            </a:extLst>
          </p:cNvPr>
          <p:cNvCxnSpPr>
            <a:cxnSpLocks/>
            <a:stCxn id="15" idx="0"/>
          </p:cNvCxnSpPr>
          <p:nvPr/>
        </p:nvCxnSpPr>
        <p:spPr>
          <a:xfrm flipH="1" flipV="1">
            <a:off x="7020604" y="4424439"/>
            <a:ext cx="240209" cy="13532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F1A1A850-1866-5A74-D234-7BA4E82E21EA}"/>
              </a:ext>
            </a:extLst>
          </p:cNvPr>
          <p:cNvCxnSpPr>
            <a:cxnSpLocks/>
            <a:stCxn id="25" idx="0"/>
          </p:cNvCxnSpPr>
          <p:nvPr/>
        </p:nvCxnSpPr>
        <p:spPr>
          <a:xfrm flipV="1">
            <a:off x="4994766" y="4349332"/>
            <a:ext cx="1233143" cy="1410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TextBox 86">
            <a:extLst>
              <a:ext uri="{FF2B5EF4-FFF2-40B4-BE49-F238E27FC236}">
                <a16:creationId xmlns:a16="http://schemas.microsoft.com/office/drawing/2014/main" id="{95C5F417-D84C-BA62-5B4A-90F31B5EAEE1}"/>
              </a:ext>
            </a:extLst>
          </p:cNvPr>
          <p:cNvSpPr txBox="1"/>
          <p:nvPr/>
        </p:nvSpPr>
        <p:spPr>
          <a:xfrm>
            <a:off x="282045" y="1115194"/>
            <a:ext cx="801127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Model with labelling and dimensions:</a:t>
            </a:r>
          </a:p>
        </p:txBody>
      </p:sp>
      <p:sp>
        <p:nvSpPr>
          <p:cNvPr id="89" name="Arrow: Left-Right 88">
            <a:extLst>
              <a:ext uri="{FF2B5EF4-FFF2-40B4-BE49-F238E27FC236}">
                <a16:creationId xmlns:a16="http://schemas.microsoft.com/office/drawing/2014/main" id="{8C18FEB1-4074-696D-8117-F4CF856182A1}"/>
              </a:ext>
            </a:extLst>
          </p:cNvPr>
          <p:cNvSpPr/>
          <p:nvPr/>
        </p:nvSpPr>
        <p:spPr>
          <a:xfrm>
            <a:off x="2381564" y="5051940"/>
            <a:ext cx="6896936" cy="195993"/>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A00C7458-BD22-D481-C164-D3EAC94D5221}"/>
              </a:ext>
            </a:extLst>
          </p:cNvPr>
          <p:cNvSpPr txBox="1"/>
          <p:nvPr/>
        </p:nvSpPr>
        <p:spPr>
          <a:xfrm>
            <a:off x="6035122" y="5246421"/>
            <a:ext cx="1123089" cy="369332"/>
          </a:xfrm>
          <a:prstGeom prst="rect">
            <a:avLst/>
          </a:prstGeom>
          <a:noFill/>
        </p:spPr>
        <p:txBody>
          <a:bodyPr wrap="square" rtlCol="0">
            <a:spAutoFit/>
          </a:bodyPr>
          <a:lstStyle/>
          <a:p>
            <a:r>
              <a:rPr lang="en-US" dirty="0">
                <a:solidFill>
                  <a:srgbClr val="C00000"/>
                </a:solidFill>
              </a:rPr>
              <a:t>50 cm</a:t>
            </a:r>
            <a:endParaRPr lang="en-IN" dirty="0">
              <a:solidFill>
                <a:srgbClr val="C00000"/>
              </a:solidFill>
            </a:endParaRPr>
          </a:p>
        </p:txBody>
      </p:sp>
      <p:sp>
        <p:nvSpPr>
          <p:cNvPr id="91" name="TextBox 90">
            <a:extLst>
              <a:ext uri="{FF2B5EF4-FFF2-40B4-BE49-F238E27FC236}">
                <a16:creationId xmlns:a16="http://schemas.microsoft.com/office/drawing/2014/main" id="{2F82CA53-02F6-C7FF-8741-E20765EB662B}"/>
              </a:ext>
            </a:extLst>
          </p:cNvPr>
          <p:cNvSpPr txBox="1"/>
          <p:nvPr/>
        </p:nvSpPr>
        <p:spPr>
          <a:xfrm>
            <a:off x="8683819" y="3513252"/>
            <a:ext cx="1123089" cy="369332"/>
          </a:xfrm>
          <a:prstGeom prst="rect">
            <a:avLst/>
          </a:prstGeom>
          <a:noFill/>
        </p:spPr>
        <p:txBody>
          <a:bodyPr wrap="square" rtlCol="0">
            <a:spAutoFit/>
          </a:bodyPr>
          <a:lstStyle/>
          <a:p>
            <a:r>
              <a:rPr lang="en-US" dirty="0">
                <a:solidFill>
                  <a:srgbClr val="C00000"/>
                </a:solidFill>
              </a:rPr>
              <a:t>9 cm</a:t>
            </a:r>
            <a:endParaRPr lang="en-IN" dirty="0">
              <a:solidFill>
                <a:srgbClr val="C00000"/>
              </a:solidFill>
            </a:endParaRPr>
          </a:p>
        </p:txBody>
      </p:sp>
      <p:sp>
        <p:nvSpPr>
          <p:cNvPr id="92" name="Arrow: Up-Down 91">
            <a:extLst>
              <a:ext uri="{FF2B5EF4-FFF2-40B4-BE49-F238E27FC236}">
                <a16:creationId xmlns:a16="http://schemas.microsoft.com/office/drawing/2014/main" id="{76D90C67-40BC-6579-190B-985161AAFDE0}"/>
              </a:ext>
            </a:extLst>
          </p:cNvPr>
          <p:cNvSpPr/>
          <p:nvPr/>
        </p:nvSpPr>
        <p:spPr>
          <a:xfrm>
            <a:off x="8609024" y="3779397"/>
            <a:ext cx="182954" cy="1403092"/>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93" name="Arrow: Up-Down 92">
            <a:extLst>
              <a:ext uri="{FF2B5EF4-FFF2-40B4-BE49-F238E27FC236}">
                <a16:creationId xmlns:a16="http://schemas.microsoft.com/office/drawing/2014/main" id="{3166E235-B98A-017A-5EA5-DD8D3398B8DC}"/>
              </a:ext>
            </a:extLst>
          </p:cNvPr>
          <p:cNvSpPr/>
          <p:nvPr/>
        </p:nvSpPr>
        <p:spPr>
          <a:xfrm rot="11706175" flipH="1">
            <a:off x="3187127" y="2971139"/>
            <a:ext cx="295596" cy="2575871"/>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94" name="TextBox 93">
            <a:extLst>
              <a:ext uri="{FF2B5EF4-FFF2-40B4-BE49-F238E27FC236}">
                <a16:creationId xmlns:a16="http://schemas.microsoft.com/office/drawing/2014/main" id="{D65AACEF-E5A4-FA75-1201-509C65C0F0D2}"/>
              </a:ext>
            </a:extLst>
          </p:cNvPr>
          <p:cNvSpPr txBox="1"/>
          <p:nvPr/>
        </p:nvSpPr>
        <p:spPr>
          <a:xfrm>
            <a:off x="2690106" y="3645196"/>
            <a:ext cx="1123089" cy="369332"/>
          </a:xfrm>
          <a:prstGeom prst="rect">
            <a:avLst/>
          </a:prstGeom>
          <a:noFill/>
        </p:spPr>
        <p:txBody>
          <a:bodyPr wrap="square" rtlCol="0">
            <a:spAutoFit/>
          </a:bodyPr>
          <a:lstStyle/>
          <a:p>
            <a:r>
              <a:rPr lang="en-US" dirty="0">
                <a:solidFill>
                  <a:srgbClr val="C00000"/>
                </a:solidFill>
              </a:rPr>
              <a:t>18 cm</a:t>
            </a:r>
            <a:endParaRPr lang="en-IN" dirty="0">
              <a:solidFill>
                <a:srgbClr val="C00000"/>
              </a:solidFill>
            </a:endParaRPr>
          </a:p>
        </p:txBody>
      </p:sp>
    </p:spTree>
    <p:extLst>
      <p:ext uri="{BB962C8B-B14F-4D97-AF65-F5344CB8AC3E}">
        <p14:creationId xmlns:p14="http://schemas.microsoft.com/office/powerpoint/2010/main" val="248293263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500"/>
                                        <p:tgtEl>
                                          <p:spTgt spid="7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fade">
                                      <p:cBhvr>
                                        <p:cTn id="76" dur="500"/>
                                        <p:tgtEl>
                                          <p:spTgt spid="8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fade">
                                      <p:cBhvr>
                                        <p:cTn id="79" dur="500"/>
                                        <p:tgtEl>
                                          <p:spTgt spid="9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fade">
                                      <p:cBhvr>
                                        <p:cTn id="8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25" grpId="0" animBg="1"/>
      <p:bldP spid="26" grpId="0" animBg="1"/>
      <p:bldP spid="27" grpId="0" animBg="1"/>
      <p:bldP spid="87" grpId="0"/>
      <p:bldP spid="89" grpId="0" animBg="1"/>
      <p:bldP spid="90" grpId="0"/>
      <p:bldP spid="91" grpId="0"/>
      <p:bldP spid="92" grpId="0" animBg="1"/>
      <p:bldP spid="93" grpId="0" animBg="1"/>
      <p:bldP spid="9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35</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2418851" y="172578"/>
            <a:ext cx="6668814"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kern="1200" dirty="0">
                  <a:solidFill>
                    <a:schemeClr val="bg1"/>
                  </a:solidFill>
                  <a:latin typeface="Times New Roman" pitchFamily="18" charset="0"/>
                  <a:cs typeface="Times New Roman" pitchFamily="18" charset="0"/>
                </a:rPr>
                <a:t>Results</a:t>
              </a:r>
            </a:p>
          </p:txBody>
        </p:sp>
      </p:grpSp>
      <p:pic>
        <p:nvPicPr>
          <p:cNvPr id="4" name="Picture 3">
            <a:extLst>
              <a:ext uri="{FF2B5EF4-FFF2-40B4-BE49-F238E27FC236}">
                <a16:creationId xmlns:a16="http://schemas.microsoft.com/office/drawing/2014/main" id="{A7A38912-1911-9523-196F-3551F435B8C9}"/>
              </a:ext>
            </a:extLst>
          </p:cNvPr>
          <p:cNvPicPr>
            <a:picLocks noChangeAspect="1"/>
          </p:cNvPicPr>
          <p:nvPr/>
        </p:nvPicPr>
        <p:blipFill rotWithShape="1">
          <a:blip r:embed="rId8">
            <a:extLst>
              <a:ext uri="{28A0092B-C50C-407E-A947-70E740481C1C}">
                <a14:useLocalDpi xmlns:a14="http://schemas.microsoft.com/office/drawing/2010/main" val="0"/>
              </a:ext>
            </a:extLst>
          </a:blip>
          <a:srcRect t="5442" b="12774"/>
          <a:stretch/>
        </p:blipFill>
        <p:spPr>
          <a:xfrm>
            <a:off x="1563421" y="1063300"/>
            <a:ext cx="9065157" cy="4168238"/>
          </a:xfrm>
          <a:prstGeom prst="rect">
            <a:avLst/>
          </a:prstGeom>
        </p:spPr>
      </p:pic>
      <p:sp>
        <p:nvSpPr>
          <p:cNvPr id="5" name="Rectangle 4">
            <a:extLst>
              <a:ext uri="{FF2B5EF4-FFF2-40B4-BE49-F238E27FC236}">
                <a16:creationId xmlns:a16="http://schemas.microsoft.com/office/drawing/2014/main" id="{B5CAFD62-AFA8-E3DA-7219-D27692A32189}"/>
              </a:ext>
            </a:extLst>
          </p:cNvPr>
          <p:cNvSpPr/>
          <p:nvPr/>
        </p:nvSpPr>
        <p:spPr>
          <a:xfrm>
            <a:off x="1721710" y="5522335"/>
            <a:ext cx="555665" cy="110213"/>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6A3BC516-212A-E7BD-029E-BAB888506F1F}"/>
              </a:ext>
            </a:extLst>
          </p:cNvPr>
          <p:cNvSpPr/>
          <p:nvPr/>
        </p:nvSpPr>
        <p:spPr>
          <a:xfrm>
            <a:off x="1721710" y="6055561"/>
            <a:ext cx="555665" cy="1102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4F493A1-09FC-7680-48D3-9B8397EF7572}"/>
              </a:ext>
            </a:extLst>
          </p:cNvPr>
          <p:cNvSpPr txBox="1"/>
          <p:nvPr/>
        </p:nvSpPr>
        <p:spPr>
          <a:xfrm>
            <a:off x="2277375" y="5915154"/>
            <a:ext cx="666881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Envelop Signal </a:t>
            </a:r>
            <a:endParaRPr lang="en-IN"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99B5F516-FEA7-A4DE-58E2-9E1EABAA4E9F}"/>
              </a:ext>
            </a:extLst>
          </p:cNvPr>
          <p:cNvSpPr txBox="1"/>
          <p:nvPr/>
        </p:nvSpPr>
        <p:spPr>
          <a:xfrm>
            <a:off x="2277375" y="5370307"/>
            <a:ext cx="6668814" cy="369332"/>
          </a:xfrm>
          <a:prstGeom prst="rect">
            <a:avLst/>
          </a:prstGeom>
          <a:noFill/>
        </p:spPr>
        <p:txBody>
          <a:bodyPr wrap="square" rtlCol="0">
            <a:spAutoFit/>
          </a:bodyPr>
          <a:lstStyle/>
          <a:p>
            <a:r>
              <a:rPr lang="da-DK" dirty="0">
                <a:solidFill>
                  <a:schemeClr val="tx1"/>
                </a:solidFill>
                <a:latin typeface="Times New Roman" panose="02020603050405020304" pitchFamily="18" charset="0"/>
                <a:cs typeface="Times New Roman" panose="02020603050405020304" pitchFamily="18" charset="0"/>
              </a:rPr>
              <a:t>Frequency of Second-order </a:t>
            </a:r>
            <a:r>
              <a:rPr lang="en-US" dirty="0">
                <a:solidFill>
                  <a:schemeClr val="tx1"/>
                </a:solidFill>
                <a:latin typeface="Times New Roman" panose="02020603050405020304" pitchFamily="18" charset="0"/>
                <a:cs typeface="Times New Roman" panose="02020603050405020304" pitchFamily="18" charset="0"/>
              </a:rPr>
              <a:t>band-Pass Butterworth IIR digital filter</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4" name="AutoShape 2">
            <a:extLst>
              <a:ext uri="{FF2B5EF4-FFF2-40B4-BE49-F238E27FC236}">
                <a16:creationId xmlns:a16="http://schemas.microsoft.com/office/drawing/2014/main" id="{0C5D094E-5BE5-DFC7-D91B-CA2DAF116BFF}"/>
              </a:ext>
            </a:extLst>
          </p:cNvPr>
          <p:cNvSpPr>
            <a:spLocks/>
          </p:cNvSpPr>
          <p:nvPr/>
        </p:nvSpPr>
        <p:spPr bwMode="auto">
          <a:xfrm rot="16200000">
            <a:off x="7961877" y="1611831"/>
            <a:ext cx="755650" cy="4240947"/>
          </a:xfrm>
          <a:prstGeom prst="leftBrace">
            <a:avLst>
              <a:gd name="adj1" fmla="val 18978"/>
              <a:gd name="adj2" fmla="val 50000"/>
            </a:avLst>
          </a:prstGeom>
          <a:ln>
            <a:headEnd/>
            <a:tailEn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IN" dirty="0"/>
          </a:p>
        </p:txBody>
      </p:sp>
      <p:sp>
        <p:nvSpPr>
          <p:cNvPr id="28" name="TextBox 27">
            <a:extLst>
              <a:ext uri="{FF2B5EF4-FFF2-40B4-BE49-F238E27FC236}">
                <a16:creationId xmlns:a16="http://schemas.microsoft.com/office/drawing/2014/main" id="{6DE51432-DB40-B13B-04C8-DCC337076429}"/>
              </a:ext>
            </a:extLst>
          </p:cNvPr>
          <p:cNvSpPr txBox="1"/>
          <p:nvPr/>
        </p:nvSpPr>
        <p:spPr>
          <a:xfrm>
            <a:off x="7514324" y="4190019"/>
            <a:ext cx="6668814" cy="369332"/>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Almost no activity</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29" name="AutoShape 2">
            <a:extLst>
              <a:ext uri="{FF2B5EF4-FFF2-40B4-BE49-F238E27FC236}">
                <a16:creationId xmlns:a16="http://schemas.microsoft.com/office/drawing/2014/main" id="{FA236A67-90F9-89FA-3AFA-9C859D706E73}"/>
              </a:ext>
            </a:extLst>
          </p:cNvPr>
          <p:cNvSpPr>
            <a:spLocks/>
          </p:cNvSpPr>
          <p:nvPr/>
        </p:nvSpPr>
        <p:spPr bwMode="auto">
          <a:xfrm rot="16200000">
            <a:off x="4757859" y="3418505"/>
            <a:ext cx="755650" cy="2167089"/>
          </a:xfrm>
          <a:prstGeom prst="leftBrace">
            <a:avLst>
              <a:gd name="adj1" fmla="val 18978"/>
              <a:gd name="adj2" fmla="val 50000"/>
            </a:avLst>
          </a:prstGeom>
          <a:ln>
            <a:headEnd/>
            <a:tailEnd/>
          </a:ln>
        </p:spPr>
        <p:style>
          <a:lnRef idx="3">
            <a:schemeClr val="dk1"/>
          </a:lnRef>
          <a:fillRef idx="0">
            <a:schemeClr val="dk1"/>
          </a:fillRef>
          <a:effectRef idx="2">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IN" dirty="0"/>
          </a:p>
        </p:txBody>
      </p:sp>
      <p:sp>
        <p:nvSpPr>
          <p:cNvPr id="30" name="TextBox 29">
            <a:extLst>
              <a:ext uri="{FF2B5EF4-FFF2-40B4-BE49-F238E27FC236}">
                <a16:creationId xmlns:a16="http://schemas.microsoft.com/office/drawing/2014/main" id="{99D69FD7-E29E-DB16-040B-18CAA445E8D1}"/>
              </a:ext>
            </a:extLst>
          </p:cNvPr>
          <p:cNvSpPr txBox="1"/>
          <p:nvPr/>
        </p:nvSpPr>
        <p:spPr>
          <a:xfrm>
            <a:off x="4360559" y="4776893"/>
            <a:ext cx="666881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Active muscle</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03851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p:bldP spid="23" grpId="0"/>
      <p:bldP spid="24" grpId="0" animBg="1"/>
      <p:bldP spid="28" grpId="0"/>
      <p:bldP spid="29" grpId="0" animBg="1"/>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36</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6"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8"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9"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2418851" y="172578"/>
            <a:ext cx="6668814"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kern="1200" dirty="0">
                  <a:solidFill>
                    <a:schemeClr val="bg1"/>
                  </a:solidFill>
                  <a:latin typeface="Times New Roman" pitchFamily="18" charset="0"/>
                  <a:cs typeface="Times New Roman" pitchFamily="18" charset="0"/>
                </a:rPr>
                <a:t>Results</a:t>
              </a:r>
            </a:p>
          </p:txBody>
        </p:sp>
      </p:grpSp>
      <p:sp>
        <p:nvSpPr>
          <p:cNvPr id="12" name="TextBox 11">
            <a:extLst>
              <a:ext uri="{FF2B5EF4-FFF2-40B4-BE49-F238E27FC236}">
                <a16:creationId xmlns:a16="http://schemas.microsoft.com/office/drawing/2014/main" id="{2C5D6FA2-87B1-8353-C629-37C3B9B1B321}"/>
              </a:ext>
            </a:extLst>
          </p:cNvPr>
          <p:cNvSpPr txBox="1"/>
          <p:nvPr/>
        </p:nvSpPr>
        <p:spPr>
          <a:xfrm>
            <a:off x="453572" y="1244719"/>
            <a:ext cx="6103256"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Model demo video:</a:t>
            </a:r>
          </a:p>
        </p:txBody>
      </p:sp>
      <p:pic>
        <p:nvPicPr>
          <p:cNvPr id="4" name="WhatsApp Video 2024-05-08 at 09.21.56_acd2f1c3">
            <a:hlinkClick r:id="" action="ppaction://media"/>
            <a:extLst>
              <a:ext uri="{FF2B5EF4-FFF2-40B4-BE49-F238E27FC236}">
                <a16:creationId xmlns:a16="http://schemas.microsoft.com/office/drawing/2014/main" id="{C14CEF3D-6FDF-7209-09B6-74200A8B8A9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39038" r="16567"/>
          <a:stretch/>
        </p:blipFill>
        <p:spPr>
          <a:xfrm>
            <a:off x="3981482" y="1416686"/>
            <a:ext cx="3585883" cy="4572000"/>
          </a:xfrm>
          <a:prstGeom prst="rect">
            <a:avLst/>
          </a:prstGeom>
        </p:spPr>
      </p:pic>
    </p:spTree>
    <p:extLst>
      <p:ext uri="{BB962C8B-B14F-4D97-AF65-F5344CB8AC3E}">
        <p14:creationId xmlns:p14="http://schemas.microsoft.com/office/powerpoint/2010/main" val="115233212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1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37</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6"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8"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9"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80" name="Group 21">
            <a:extLst>
              <a:ext uri="{FF2B5EF4-FFF2-40B4-BE49-F238E27FC236}">
                <a16:creationId xmlns:a16="http://schemas.microsoft.com/office/drawing/2014/main" id="{D85871F8-0169-4922-A319-4235C3F7D4D3}"/>
              </a:ext>
            </a:extLst>
          </p:cNvPr>
          <p:cNvGrpSpPr/>
          <p:nvPr/>
        </p:nvGrpSpPr>
        <p:grpSpPr>
          <a:xfrm>
            <a:off x="2418851" y="172578"/>
            <a:ext cx="6668814" cy="668101"/>
            <a:chOff x="-110055" y="0"/>
            <a:chExt cx="2845525" cy="607120"/>
          </a:xfrm>
          <a:scene3d>
            <a:camera prst="orthographicFront"/>
            <a:lightRig rig="threePt" dir="t">
              <a:rot lat="0" lon="0" rev="7500000"/>
            </a:lightRig>
          </a:scene3d>
        </p:grpSpPr>
        <p:sp>
          <p:nvSpPr>
            <p:cNvPr id="81" name="Rounded Rectangle 18">
              <a:extLst>
                <a:ext uri="{FF2B5EF4-FFF2-40B4-BE49-F238E27FC236}">
                  <a16:creationId xmlns:a16="http://schemas.microsoft.com/office/drawing/2014/main" id="{160F9FEA-356A-4B87-8339-A91BC8BF0CD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Rounded Rectangle 4">
              <a:extLst>
                <a:ext uri="{FF2B5EF4-FFF2-40B4-BE49-F238E27FC236}">
                  <a16:creationId xmlns:a16="http://schemas.microsoft.com/office/drawing/2014/main" id="{BF2E02AF-6C03-4C42-B3E2-D6F7A31A09D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kern="1200" dirty="0">
                  <a:solidFill>
                    <a:schemeClr val="bg1"/>
                  </a:solidFill>
                  <a:latin typeface="Times New Roman" pitchFamily="18" charset="0"/>
                  <a:cs typeface="Times New Roman" pitchFamily="18" charset="0"/>
                </a:rPr>
                <a:t>Results</a:t>
              </a:r>
            </a:p>
          </p:txBody>
        </p:sp>
      </p:gr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A172F05-AC2D-E22D-1EB0-AFFE6FEA8F17}"/>
                  </a:ext>
                </a:extLst>
              </p:cNvPr>
              <p:cNvGraphicFramePr>
                <a:graphicFrameLocks noGrp="1"/>
              </p:cNvGraphicFramePr>
              <p:nvPr>
                <p:extLst>
                  <p:ext uri="{D42A27DB-BD31-4B8C-83A1-F6EECF244321}">
                    <p14:modId xmlns:p14="http://schemas.microsoft.com/office/powerpoint/2010/main" val="1250458257"/>
                  </p:ext>
                </p:extLst>
              </p:nvPr>
            </p:nvGraphicFramePr>
            <p:xfrm>
              <a:off x="564777" y="2704401"/>
              <a:ext cx="8497932" cy="1737360"/>
            </p:xfrm>
            <a:graphic>
              <a:graphicData uri="http://schemas.openxmlformats.org/drawingml/2006/table">
                <a:tbl>
                  <a:tblPr firstRow="1" bandRow="1">
                    <a:tableStyleId>{5C22544A-7EE6-4342-B048-85BDC9FD1C3A}</a:tableStyleId>
                  </a:tblPr>
                  <a:tblGrid>
                    <a:gridCol w="942013">
                      <a:extLst>
                        <a:ext uri="{9D8B030D-6E8A-4147-A177-3AD203B41FA5}">
                          <a16:colId xmlns:a16="http://schemas.microsoft.com/office/drawing/2014/main" val="2480399155"/>
                        </a:ext>
                      </a:extLst>
                    </a:gridCol>
                    <a:gridCol w="2099778">
                      <a:extLst>
                        <a:ext uri="{9D8B030D-6E8A-4147-A177-3AD203B41FA5}">
                          <a16:colId xmlns:a16="http://schemas.microsoft.com/office/drawing/2014/main" val="3113191124"/>
                        </a:ext>
                      </a:extLst>
                    </a:gridCol>
                    <a:gridCol w="2135166">
                      <a:extLst>
                        <a:ext uri="{9D8B030D-6E8A-4147-A177-3AD203B41FA5}">
                          <a16:colId xmlns:a16="http://schemas.microsoft.com/office/drawing/2014/main" val="2987377427"/>
                        </a:ext>
                      </a:extLst>
                    </a:gridCol>
                    <a:gridCol w="3320975">
                      <a:extLst>
                        <a:ext uri="{9D8B030D-6E8A-4147-A177-3AD203B41FA5}">
                          <a16:colId xmlns:a16="http://schemas.microsoft.com/office/drawing/2014/main" val="3826478582"/>
                        </a:ext>
                      </a:extLst>
                    </a:gridCol>
                  </a:tblGrid>
                  <a:tr h="0">
                    <a:tc>
                      <a:txBody>
                        <a:bodyPr/>
                        <a:lstStyle/>
                        <a:p>
                          <a:pPr algn="ctr"/>
                          <a:r>
                            <a:rPr lang="en-US" sz="2400" dirty="0">
                              <a:latin typeface="Times New Roman" panose="02020603050405020304" pitchFamily="18" charset="0"/>
                              <a:cs typeface="Times New Roman" panose="02020603050405020304" pitchFamily="18" charset="0"/>
                            </a:rPr>
                            <a:t>Sl. No.</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Case</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Accuracy </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Envelop pressure in the electrode </a:t>
                          </a:r>
                        </a:p>
                      </a:txBody>
                      <a:tcPr/>
                    </a:tc>
                    <a:extLst>
                      <a:ext uri="{0D108BD9-81ED-4DB2-BD59-A6C34878D82A}">
                        <a16:rowId xmlns:a16="http://schemas.microsoft.com/office/drawing/2014/main" val="4207473274"/>
                      </a:ext>
                    </a:extLst>
                  </a:tr>
                  <a:tr h="370840">
                    <a:tc>
                      <a:txBody>
                        <a:bodyPr/>
                        <a:lstStyle/>
                        <a:p>
                          <a:pPr algn="ctr"/>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Close</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100%</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&lt;60</m:t>
                                </m:r>
                              </m:oMath>
                            </m:oMathPara>
                          </a14:m>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6728225"/>
                      </a:ext>
                    </a:extLst>
                  </a:tr>
                  <a:tr h="370840">
                    <a:tc>
                      <a:txBody>
                        <a:bodyPr/>
                        <a:lstStyle/>
                        <a:p>
                          <a:pPr algn="ctr"/>
                          <a:r>
                            <a:rPr lang="en-US" sz="24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Open</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100%</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60&gt;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&gt;150</m:t>
                                </m:r>
                              </m:oMath>
                            </m:oMathPara>
                          </a14:m>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0020530"/>
                      </a:ext>
                    </a:extLst>
                  </a:tr>
                </a:tbl>
              </a:graphicData>
            </a:graphic>
          </p:graphicFrame>
        </mc:Choice>
        <mc:Fallback xmlns="">
          <p:graphicFrame>
            <p:nvGraphicFramePr>
              <p:cNvPr id="7" name="Table 6">
                <a:extLst>
                  <a:ext uri="{FF2B5EF4-FFF2-40B4-BE49-F238E27FC236}">
                    <a16:creationId xmlns:a16="http://schemas.microsoft.com/office/drawing/2014/main" id="{CA172F05-AC2D-E22D-1EB0-AFFE6FEA8F17}"/>
                  </a:ext>
                </a:extLst>
              </p:cNvPr>
              <p:cNvGraphicFramePr>
                <a:graphicFrameLocks noGrp="1"/>
              </p:cNvGraphicFramePr>
              <p:nvPr>
                <p:extLst>
                  <p:ext uri="{D42A27DB-BD31-4B8C-83A1-F6EECF244321}">
                    <p14:modId xmlns:p14="http://schemas.microsoft.com/office/powerpoint/2010/main" val="1250458257"/>
                  </p:ext>
                </p:extLst>
              </p:nvPr>
            </p:nvGraphicFramePr>
            <p:xfrm>
              <a:off x="564777" y="2704401"/>
              <a:ext cx="8497932" cy="1737360"/>
            </p:xfrm>
            <a:graphic>
              <a:graphicData uri="http://schemas.openxmlformats.org/drawingml/2006/table">
                <a:tbl>
                  <a:tblPr firstRow="1" bandRow="1">
                    <a:tableStyleId>{5C22544A-7EE6-4342-B048-85BDC9FD1C3A}</a:tableStyleId>
                  </a:tblPr>
                  <a:tblGrid>
                    <a:gridCol w="942013">
                      <a:extLst>
                        <a:ext uri="{9D8B030D-6E8A-4147-A177-3AD203B41FA5}">
                          <a16:colId xmlns:a16="http://schemas.microsoft.com/office/drawing/2014/main" val="2480399155"/>
                        </a:ext>
                      </a:extLst>
                    </a:gridCol>
                    <a:gridCol w="2099778">
                      <a:extLst>
                        <a:ext uri="{9D8B030D-6E8A-4147-A177-3AD203B41FA5}">
                          <a16:colId xmlns:a16="http://schemas.microsoft.com/office/drawing/2014/main" val="3113191124"/>
                        </a:ext>
                      </a:extLst>
                    </a:gridCol>
                    <a:gridCol w="2135166">
                      <a:extLst>
                        <a:ext uri="{9D8B030D-6E8A-4147-A177-3AD203B41FA5}">
                          <a16:colId xmlns:a16="http://schemas.microsoft.com/office/drawing/2014/main" val="2987377427"/>
                        </a:ext>
                      </a:extLst>
                    </a:gridCol>
                    <a:gridCol w="3320975">
                      <a:extLst>
                        <a:ext uri="{9D8B030D-6E8A-4147-A177-3AD203B41FA5}">
                          <a16:colId xmlns:a16="http://schemas.microsoft.com/office/drawing/2014/main" val="3826478582"/>
                        </a:ext>
                      </a:extLst>
                    </a:gridCol>
                  </a:tblGrid>
                  <a:tr h="822960">
                    <a:tc>
                      <a:txBody>
                        <a:bodyPr/>
                        <a:lstStyle/>
                        <a:p>
                          <a:pPr algn="ctr"/>
                          <a:r>
                            <a:rPr lang="en-US" sz="2400" dirty="0">
                              <a:latin typeface="Times New Roman" panose="02020603050405020304" pitchFamily="18" charset="0"/>
                              <a:cs typeface="Times New Roman" panose="02020603050405020304" pitchFamily="18" charset="0"/>
                            </a:rPr>
                            <a:t>Sl. No.</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Case</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Accuracy </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IN" sz="2400" dirty="0">
                              <a:latin typeface="Times New Roman" panose="02020603050405020304" pitchFamily="18" charset="0"/>
                              <a:cs typeface="Times New Roman" panose="02020603050405020304" pitchFamily="18" charset="0"/>
                            </a:rPr>
                            <a:t>Envelop pressure in the electrode </a:t>
                          </a:r>
                        </a:p>
                      </a:txBody>
                      <a:tcPr/>
                    </a:tc>
                    <a:extLst>
                      <a:ext uri="{0D108BD9-81ED-4DB2-BD59-A6C34878D82A}">
                        <a16:rowId xmlns:a16="http://schemas.microsoft.com/office/drawing/2014/main" val="4207473274"/>
                      </a:ext>
                    </a:extLst>
                  </a:tr>
                  <a:tr h="457200">
                    <a:tc>
                      <a:txBody>
                        <a:bodyPr/>
                        <a:lstStyle/>
                        <a:p>
                          <a:pPr algn="ctr"/>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Close</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100%</a:t>
                          </a:r>
                          <a:endParaRPr lang="en-IN"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10"/>
                          <a:stretch>
                            <a:fillRect l="-156147" t="-186842" r="-734" b="-128947"/>
                          </a:stretch>
                        </a:blipFill>
                      </a:tcPr>
                    </a:tc>
                    <a:extLst>
                      <a:ext uri="{0D108BD9-81ED-4DB2-BD59-A6C34878D82A}">
                        <a16:rowId xmlns:a16="http://schemas.microsoft.com/office/drawing/2014/main" val="536728225"/>
                      </a:ext>
                    </a:extLst>
                  </a:tr>
                  <a:tr h="457200">
                    <a:tc>
                      <a:txBody>
                        <a:bodyPr/>
                        <a:lstStyle/>
                        <a:p>
                          <a:pPr algn="ctr"/>
                          <a:r>
                            <a:rPr lang="en-US" sz="24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Open</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100%</a:t>
                          </a:r>
                          <a:endParaRPr lang="en-IN" sz="2400" dirty="0">
                            <a:latin typeface="Times New Roman" panose="02020603050405020304" pitchFamily="18" charset="0"/>
                            <a:cs typeface="Times New Roman" panose="02020603050405020304" pitchFamily="18" charset="0"/>
                          </a:endParaRPr>
                        </a:p>
                      </a:txBody>
                      <a:tcPr/>
                    </a:tc>
                    <a:tc>
                      <a:txBody>
                        <a:bodyPr/>
                        <a:lstStyle/>
                        <a:p>
                          <a:endParaRPr lang="en-US"/>
                        </a:p>
                      </a:txBody>
                      <a:tcPr>
                        <a:blipFill>
                          <a:blip r:embed="rId10"/>
                          <a:stretch>
                            <a:fillRect l="-156147" t="-290667" r="-734" b="-30667"/>
                          </a:stretch>
                        </a:blipFill>
                      </a:tcPr>
                    </a:tc>
                    <a:extLst>
                      <a:ext uri="{0D108BD9-81ED-4DB2-BD59-A6C34878D82A}">
                        <a16:rowId xmlns:a16="http://schemas.microsoft.com/office/drawing/2014/main" val="680020530"/>
                      </a:ext>
                    </a:extLst>
                  </a:tr>
                </a:tbl>
              </a:graphicData>
            </a:graphic>
          </p:graphicFrame>
        </mc:Fallback>
      </mc:AlternateContent>
      <p:sp>
        <p:nvSpPr>
          <p:cNvPr id="15" name="TextBox 14">
            <a:extLst>
              <a:ext uri="{FF2B5EF4-FFF2-40B4-BE49-F238E27FC236}">
                <a16:creationId xmlns:a16="http://schemas.microsoft.com/office/drawing/2014/main" id="{AF0858E7-6247-3983-9C7E-49F3B5CF4F19}"/>
              </a:ext>
            </a:extLst>
          </p:cNvPr>
          <p:cNvSpPr txBox="1"/>
          <p:nvPr/>
        </p:nvSpPr>
        <p:spPr>
          <a:xfrm>
            <a:off x="564777" y="1420286"/>
            <a:ext cx="5701552"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Accuracy Level of the model: </a:t>
            </a:r>
            <a:endParaRPr lang="en-IN" sz="2400" b="1" dirty="0">
              <a:latin typeface="Times New Roman" panose="02020603050405020304" pitchFamily="18" charset="0"/>
              <a:cs typeface="Times New Roman" panose="02020603050405020304" pitchFamily="18" charset="0"/>
            </a:endParaRPr>
          </a:p>
        </p:txBody>
      </p:sp>
      <p:pic>
        <p:nvPicPr>
          <p:cNvPr id="3" name="WhatsApp Video 2023-06-22 at 07.59.32">
            <a:hlinkClick r:id="" action="ppaction://media"/>
            <a:extLst>
              <a:ext uri="{FF2B5EF4-FFF2-40B4-BE49-F238E27FC236}">
                <a16:creationId xmlns:a16="http://schemas.microsoft.com/office/drawing/2014/main" id="{234E728F-72E9-78E4-8471-B05313F1668B}"/>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9278500" y="1529745"/>
            <a:ext cx="2423414" cy="4320000"/>
          </a:xfrm>
          <a:prstGeom prst="rect">
            <a:avLst/>
          </a:prstGeom>
        </p:spPr>
      </p:pic>
    </p:spTree>
    <p:extLst>
      <p:ext uri="{BB962C8B-B14F-4D97-AF65-F5344CB8AC3E}">
        <p14:creationId xmlns:p14="http://schemas.microsoft.com/office/powerpoint/2010/main" val="28750681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8" fill="hold" display="0">
                  <p:stCondLst>
                    <p:cond delay="indefinite"/>
                  </p:stCondLst>
                </p:cTn>
                <p:tgtEl>
                  <p:spTgt spid="3"/>
                </p:tgtEl>
              </p:cMediaNode>
            </p:video>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45863F2-902D-85D8-F9F5-F15C12763CDC}"/>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38</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Subtitle 6"/>
          <p:cNvSpPr txBox="1">
            <a:spLocks/>
          </p:cNvSpPr>
          <p:nvPr/>
        </p:nvSpPr>
        <p:spPr>
          <a:xfrm>
            <a:off x="518445" y="1671782"/>
            <a:ext cx="8271872" cy="1727026"/>
          </a:xfrm>
          <a:prstGeom prst="rect">
            <a:avLst/>
          </a:prstGeom>
        </p:spPr>
        <p:txBody>
          <a:bodyPr vert="horz" lIns="91440" tIns="45720" rIns="91440" bIns="45720" rtlCol="0">
            <a:noAutofit/>
          </a:bodyPr>
          <a:lstStyle/>
          <a:p>
            <a:pPr algn="just">
              <a:lnSpc>
                <a:spcPct val="150000"/>
              </a:lnSpc>
            </a:pPr>
            <a:endParaRPr lang="en-IN"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5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a:ln>
                <a:noFill/>
              </a:ln>
              <a:solidFill>
                <a:schemeClr val="tx1">
                  <a:tint val="75000"/>
                </a:schemeClr>
              </a:solidFill>
              <a:effectLst/>
              <a:uLnTx/>
              <a:uFillTx/>
              <a:latin typeface="Times New Roman" pitchFamily="18" charset="0"/>
              <a:ea typeface="+mn-ea"/>
              <a:cs typeface="Times New Roman" pitchFamily="18" charset="0"/>
            </a:endParaRPr>
          </a:p>
        </p:txBody>
      </p:sp>
      <p:sp>
        <p:nvSpPr>
          <p:cNvPr id="2050" name="AutoShape 2" descr="Prosthetic Feet | Silione Fo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2" name="image10.png"/>
          <p:cNvPicPr/>
          <p:nvPr/>
        </p:nvPicPr>
        <p:blipFill>
          <a:blip r:embed="rId7" cstate="print"/>
          <a:srcRect/>
          <a:stretch>
            <a:fillRect/>
          </a:stretch>
        </p:blipFill>
        <p:spPr>
          <a:xfrm>
            <a:off x="8178697" y="174205"/>
            <a:ext cx="1099803" cy="906363"/>
          </a:xfrm>
          <a:prstGeom prst="rect">
            <a:avLst/>
          </a:prstGeom>
          <a:ln/>
        </p:spPr>
      </p:pic>
      <p:sp>
        <p:nvSpPr>
          <p:cNvPr id="23" name="Rounded Rectangle 4">
            <a:extLst>
              <a:ext uri="{FF2B5EF4-FFF2-40B4-BE49-F238E27FC236}">
                <a16:creationId xmlns:a16="http://schemas.microsoft.com/office/drawing/2014/main" id="{3A93204B-0C06-44C0-BABB-AB2B8871B50B}"/>
              </a:ext>
            </a:extLst>
          </p:cNvPr>
          <p:cNvSpPr/>
          <p:nvPr/>
        </p:nvSpPr>
        <p:spPr>
          <a:xfrm>
            <a:off x="155575" y="1244864"/>
            <a:ext cx="2601532" cy="40710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algn="ctr"/>
            <a:r>
              <a:rPr lang="en-US" sz="2400" b="1" u="sng" dirty="0">
                <a:latin typeface="Times New Roman" pitchFamily="18" charset="0"/>
                <a:cs typeface="Times New Roman" pitchFamily="18" charset="0"/>
              </a:rPr>
              <a:t>Objective 2:</a:t>
            </a:r>
            <a:endParaRPr lang="en-US" sz="2400" u="sng" dirty="0"/>
          </a:p>
        </p:txBody>
      </p:sp>
      <p:sp>
        <p:nvSpPr>
          <p:cNvPr id="12" name="TextBox 11">
            <a:extLst>
              <a:ext uri="{FF2B5EF4-FFF2-40B4-BE49-F238E27FC236}">
                <a16:creationId xmlns:a16="http://schemas.microsoft.com/office/drawing/2014/main" id="{6E0C34BE-1CA2-4861-8AA0-95EB1B44831A}"/>
              </a:ext>
            </a:extLst>
          </p:cNvPr>
          <p:cNvSpPr txBox="1"/>
          <p:nvPr/>
        </p:nvSpPr>
        <p:spPr>
          <a:xfrm>
            <a:off x="410648" y="1725622"/>
            <a:ext cx="1137070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User need to enter the basic details as shown below:</a:t>
            </a:r>
            <a:endParaRPr lang="en-IN" sz="2400" dirty="0">
              <a:latin typeface="Times New Roman" panose="02020603050405020304" pitchFamily="18" charset="0"/>
              <a:cs typeface="Times New Roman" panose="02020603050405020304" pitchFamily="18" charset="0"/>
            </a:endParaRPr>
          </a:p>
        </p:txBody>
      </p:sp>
      <p:sp>
        <p:nvSpPr>
          <p:cNvPr id="16" name="Date Placeholder 3">
            <a:extLst>
              <a:ext uri="{FF2B5EF4-FFF2-40B4-BE49-F238E27FC236}">
                <a16:creationId xmlns:a16="http://schemas.microsoft.com/office/drawing/2014/main" id="{BB729F35-4472-44DC-FC40-403C6F4B088E}"/>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4" name="Group 21">
            <a:extLst>
              <a:ext uri="{FF2B5EF4-FFF2-40B4-BE49-F238E27FC236}">
                <a16:creationId xmlns:a16="http://schemas.microsoft.com/office/drawing/2014/main" id="{DB979A9A-6058-5405-9799-92CEB33ADC54}"/>
              </a:ext>
            </a:extLst>
          </p:cNvPr>
          <p:cNvGrpSpPr/>
          <p:nvPr/>
        </p:nvGrpSpPr>
        <p:grpSpPr>
          <a:xfrm>
            <a:off x="2418851" y="172578"/>
            <a:ext cx="6668814" cy="668101"/>
            <a:chOff x="-110055" y="0"/>
            <a:chExt cx="2845525" cy="607120"/>
          </a:xfrm>
          <a:scene3d>
            <a:camera prst="orthographicFront"/>
            <a:lightRig rig="threePt" dir="t">
              <a:rot lat="0" lon="0" rev="7500000"/>
            </a:lightRig>
          </a:scene3d>
        </p:grpSpPr>
        <p:sp>
          <p:nvSpPr>
            <p:cNvPr id="5" name="Rounded Rectangle 18">
              <a:extLst>
                <a:ext uri="{FF2B5EF4-FFF2-40B4-BE49-F238E27FC236}">
                  <a16:creationId xmlns:a16="http://schemas.microsoft.com/office/drawing/2014/main" id="{CE4605FC-E825-5390-0394-256FFC3309DE}"/>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Rounded Rectangle 4">
              <a:extLst>
                <a:ext uri="{FF2B5EF4-FFF2-40B4-BE49-F238E27FC236}">
                  <a16:creationId xmlns:a16="http://schemas.microsoft.com/office/drawing/2014/main" id="{2E521302-6364-D620-5DB3-A0D2409CE5BB}"/>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kern="1200" dirty="0">
                  <a:solidFill>
                    <a:schemeClr val="bg1"/>
                  </a:solidFill>
                  <a:latin typeface="Times New Roman" pitchFamily="18" charset="0"/>
                  <a:cs typeface="Times New Roman" pitchFamily="18" charset="0"/>
                </a:rPr>
                <a:t>Results</a:t>
              </a:r>
            </a:p>
          </p:txBody>
        </p:sp>
      </p:grpSp>
      <p:pic>
        <p:nvPicPr>
          <p:cNvPr id="21" name="Picture 20">
            <a:extLst>
              <a:ext uri="{FF2B5EF4-FFF2-40B4-BE49-F238E27FC236}">
                <a16:creationId xmlns:a16="http://schemas.microsoft.com/office/drawing/2014/main" id="{299B705A-9E9D-EF93-C77A-F0B9934D5C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3996" y="2258936"/>
            <a:ext cx="4991657" cy="3962569"/>
          </a:xfrm>
          <a:prstGeom prst="rect">
            <a:avLst/>
          </a:prstGeom>
        </p:spPr>
      </p:pic>
      <p:pic>
        <p:nvPicPr>
          <p:cNvPr id="24" name="Picture 23">
            <a:extLst>
              <a:ext uri="{FF2B5EF4-FFF2-40B4-BE49-F238E27FC236}">
                <a16:creationId xmlns:a16="http://schemas.microsoft.com/office/drawing/2014/main" id="{EF8C851B-85A1-FB65-9906-8BF036303C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2401" y="2260943"/>
            <a:ext cx="5015603" cy="3936862"/>
          </a:xfrm>
          <a:prstGeom prst="rect">
            <a:avLst/>
          </a:prstGeom>
        </p:spPr>
      </p:pic>
    </p:spTree>
    <p:extLst>
      <p:ext uri="{BB962C8B-B14F-4D97-AF65-F5344CB8AC3E}">
        <p14:creationId xmlns:p14="http://schemas.microsoft.com/office/powerpoint/2010/main" val="1027204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4806ED-7B5F-8D80-CF07-ADC3BAA0E09C}"/>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39</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0" name="AutoShape 2" descr="Prosthetic Feet | Silione Fo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2" name="image10.png"/>
          <p:cNvPicPr/>
          <p:nvPr/>
        </p:nvPicPr>
        <p:blipFill>
          <a:blip r:embed="rId7" cstate="print"/>
          <a:srcRect/>
          <a:stretch>
            <a:fillRect/>
          </a:stretch>
        </p:blipFill>
        <p:spPr>
          <a:xfrm>
            <a:off x="8178697" y="174205"/>
            <a:ext cx="1099803" cy="906363"/>
          </a:xfrm>
          <a:prstGeom prst="rect">
            <a:avLst/>
          </a:prstGeom>
          <a:ln/>
        </p:spPr>
      </p:pic>
      <p:sp>
        <p:nvSpPr>
          <p:cNvPr id="23" name="Rounded Rectangle 4">
            <a:extLst>
              <a:ext uri="{FF2B5EF4-FFF2-40B4-BE49-F238E27FC236}">
                <a16:creationId xmlns:a16="http://schemas.microsoft.com/office/drawing/2014/main" id="{3A93204B-0C06-44C0-BABB-AB2B8871B50B}"/>
              </a:ext>
            </a:extLst>
          </p:cNvPr>
          <p:cNvSpPr/>
          <p:nvPr/>
        </p:nvSpPr>
        <p:spPr>
          <a:xfrm>
            <a:off x="155575" y="1244864"/>
            <a:ext cx="2601532" cy="40710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algn="ctr"/>
            <a:r>
              <a:rPr lang="en-US" sz="2400" b="1" u="sng" dirty="0">
                <a:latin typeface="Times New Roman" pitchFamily="18" charset="0"/>
                <a:cs typeface="Times New Roman" pitchFamily="18" charset="0"/>
              </a:rPr>
              <a:t>Objective 2:</a:t>
            </a:r>
            <a:endParaRPr lang="en-US" sz="2400" u="sng" dirty="0"/>
          </a:p>
        </p:txBody>
      </p:sp>
      <p:sp>
        <p:nvSpPr>
          <p:cNvPr id="24" name="TextBox 23">
            <a:extLst>
              <a:ext uri="{FF2B5EF4-FFF2-40B4-BE49-F238E27FC236}">
                <a16:creationId xmlns:a16="http://schemas.microsoft.com/office/drawing/2014/main" id="{5F58B885-7575-4D75-8C1C-C8243A5695F6}"/>
              </a:ext>
            </a:extLst>
          </p:cNvPr>
          <p:cNvSpPr txBox="1"/>
          <p:nvPr/>
        </p:nvSpPr>
        <p:spPr>
          <a:xfrm>
            <a:off x="1867437" y="1771594"/>
            <a:ext cx="1026987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Length of the Hand will display in the camera window</a:t>
            </a:r>
          </a:p>
        </p:txBody>
      </p:sp>
      <p:sp>
        <p:nvSpPr>
          <p:cNvPr id="18" name="Date Placeholder 3">
            <a:extLst>
              <a:ext uri="{FF2B5EF4-FFF2-40B4-BE49-F238E27FC236}">
                <a16:creationId xmlns:a16="http://schemas.microsoft.com/office/drawing/2014/main" id="{7A2BD3B7-B0F6-CB01-7041-5C1E8873C5F7}"/>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4" name="Group 21">
            <a:extLst>
              <a:ext uri="{FF2B5EF4-FFF2-40B4-BE49-F238E27FC236}">
                <a16:creationId xmlns:a16="http://schemas.microsoft.com/office/drawing/2014/main" id="{43DCCAD3-6651-ABD9-18E1-365E07AAE8D2}"/>
              </a:ext>
            </a:extLst>
          </p:cNvPr>
          <p:cNvGrpSpPr/>
          <p:nvPr/>
        </p:nvGrpSpPr>
        <p:grpSpPr>
          <a:xfrm>
            <a:off x="2418851" y="172578"/>
            <a:ext cx="6668814" cy="668101"/>
            <a:chOff x="-110055" y="0"/>
            <a:chExt cx="2845525" cy="607120"/>
          </a:xfrm>
          <a:scene3d>
            <a:camera prst="orthographicFront"/>
            <a:lightRig rig="threePt" dir="t">
              <a:rot lat="0" lon="0" rev="7500000"/>
            </a:lightRig>
          </a:scene3d>
        </p:grpSpPr>
        <p:sp>
          <p:nvSpPr>
            <p:cNvPr id="5" name="Rounded Rectangle 18">
              <a:extLst>
                <a:ext uri="{FF2B5EF4-FFF2-40B4-BE49-F238E27FC236}">
                  <a16:creationId xmlns:a16="http://schemas.microsoft.com/office/drawing/2014/main" id="{DCB1DDC5-1F98-816E-97AF-8F94476C83F0}"/>
                </a:ext>
              </a:extLst>
            </p:cNvPr>
            <p:cNvSpPr/>
            <p:nvPr/>
          </p:nvSpPr>
          <p:spPr>
            <a:xfrm>
              <a:off x="579339" y="0"/>
              <a:ext cx="148480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ounded Rectangle 4">
              <a:extLst>
                <a:ext uri="{FF2B5EF4-FFF2-40B4-BE49-F238E27FC236}">
                  <a16:creationId xmlns:a16="http://schemas.microsoft.com/office/drawing/2014/main" id="{1F5CAC44-B60F-1B5F-4E4A-D43482DB5F2A}"/>
                </a:ext>
              </a:extLst>
            </p:cNvPr>
            <p:cNvSpPr/>
            <p:nvPr/>
          </p:nvSpPr>
          <p:spPr>
            <a:xfrm>
              <a:off x="-110055" y="29637"/>
              <a:ext cx="2845525"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kern="1200" dirty="0">
                  <a:solidFill>
                    <a:schemeClr val="bg1"/>
                  </a:solidFill>
                  <a:latin typeface="Times New Roman" pitchFamily="18" charset="0"/>
                  <a:cs typeface="Times New Roman" pitchFamily="18" charset="0"/>
                </a:rPr>
                <a:t>Results</a:t>
              </a:r>
            </a:p>
          </p:txBody>
        </p:sp>
      </p:grpSp>
      <p:pic>
        <p:nvPicPr>
          <p:cNvPr id="27" name="Picture 26">
            <a:extLst>
              <a:ext uri="{FF2B5EF4-FFF2-40B4-BE49-F238E27FC236}">
                <a16:creationId xmlns:a16="http://schemas.microsoft.com/office/drawing/2014/main" id="{7039B69C-862B-6E3F-8ECF-3CF37DD1701C}"/>
              </a:ext>
            </a:extLst>
          </p:cNvPr>
          <p:cNvPicPr>
            <a:picLocks noChangeAspect="1"/>
          </p:cNvPicPr>
          <p:nvPr/>
        </p:nvPicPr>
        <p:blipFill>
          <a:blip r:embed="rId8"/>
          <a:stretch>
            <a:fillRect/>
          </a:stretch>
        </p:blipFill>
        <p:spPr>
          <a:xfrm>
            <a:off x="3408891" y="2187570"/>
            <a:ext cx="5242539" cy="4136860"/>
          </a:xfrm>
          <a:prstGeom prst="rect">
            <a:avLst/>
          </a:prstGeom>
        </p:spPr>
      </p:pic>
      <p:cxnSp>
        <p:nvCxnSpPr>
          <p:cNvPr id="30" name="Straight Arrow Connector 29">
            <a:extLst>
              <a:ext uri="{FF2B5EF4-FFF2-40B4-BE49-F238E27FC236}">
                <a16:creationId xmlns:a16="http://schemas.microsoft.com/office/drawing/2014/main" id="{9B1D99AB-B779-E259-CC10-271C9C8FE92F}"/>
              </a:ext>
            </a:extLst>
          </p:cNvPr>
          <p:cNvCxnSpPr>
            <a:cxnSpLocks/>
          </p:cNvCxnSpPr>
          <p:nvPr/>
        </p:nvCxnSpPr>
        <p:spPr>
          <a:xfrm flipH="1">
            <a:off x="7620000" y="3429000"/>
            <a:ext cx="2177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8" name="Straight Arrow Connector 2047">
            <a:extLst>
              <a:ext uri="{FF2B5EF4-FFF2-40B4-BE49-F238E27FC236}">
                <a16:creationId xmlns:a16="http://schemas.microsoft.com/office/drawing/2014/main" id="{22D0607E-4A13-92E6-F252-CED850C01081}"/>
              </a:ext>
            </a:extLst>
          </p:cNvPr>
          <p:cNvCxnSpPr>
            <a:cxnSpLocks/>
          </p:cNvCxnSpPr>
          <p:nvPr/>
        </p:nvCxnSpPr>
        <p:spPr>
          <a:xfrm flipH="1">
            <a:off x="7859486" y="3784600"/>
            <a:ext cx="21771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9" name="Straight Arrow Connector 2048">
            <a:extLst>
              <a:ext uri="{FF2B5EF4-FFF2-40B4-BE49-F238E27FC236}">
                <a16:creationId xmlns:a16="http://schemas.microsoft.com/office/drawing/2014/main" id="{2033ED21-A2D4-11FA-E9BF-AAB9690926B5}"/>
              </a:ext>
            </a:extLst>
          </p:cNvPr>
          <p:cNvCxnSpPr>
            <a:cxnSpLocks/>
          </p:cNvCxnSpPr>
          <p:nvPr/>
        </p:nvCxnSpPr>
        <p:spPr>
          <a:xfrm>
            <a:off x="2111068" y="3116943"/>
            <a:ext cx="203155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52" name="TextBox 2051">
            <a:extLst>
              <a:ext uri="{FF2B5EF4-FFF2-40B4-BE49-F238E27FC236}">
                <a16:creationId xmlns:a16="http://schemas.microsoft.com/office/drawing/2014/main" id="{4526F069-5BF2-FDEF-86CB-D79D35705B18}"/>
              </a:ext>
            </a:extLst>
          </p:cNvPr>
          <p:cNvSpPr txBox="1"/>
          <p:nvPr/>
        </p:nvSpPr>
        <p:spPr>
          <a:xfrm>
            <a:off x="9913257" y="3222171"/>
            <a:ext cx="1337246"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Width</a:t>
            </a:r>
            <a:endParaRPr lang="en-IN" sz="2000" dirty="0">
              <a:latin typeface="Times New Roman" panose="02020603050405020304" pitchFamily="18" charset="0"/>
              <a:cs typeface="Times New Roman" panose="02020603050405020304" pitchFamily="18" charset="0"/>
            </a:endParaRPr>
          </a:p>
        </p:txBody>
      </p:sp>
      <p:sp>
        <p:nvSpPr>
          <p:cNvPr id="2053" name="TextBox 2052">
            <a:extLst>
              <a:ext uri="{FF2B5EF4-FFF2-40B4-BE49-F238E27FC236}">
                <a16:creationId xmlns:a16="http://schemas.microsoft.com/office/drawing/2014/main" id="{EE0AC4E8-C8D3-9695-02E7-6572FAA04F3F}"/>
              </a:ext>
            </a:extLst>
          </p:cNvPr>
          <p:cNvSpPr txBox="1"/>
          <p:nvPr/>
        </p:nvSpPr>
        <p:spPr>
          <a:xfrm>
            <a:off x="9949253" y="3557154"/>
            <a:ext cx="1337246"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Height</a:t>
            </a:r>
            <a:endParaRPr lang="en-IN" sz="2000" dirty="0">
              <a:latin typeface="Times New Roman" panose="02020603050405020304" pitchFamily="18" charset="0"/>
              <a:cs typeface="Times New Roman" panose="02020603050405020304" pitchFamily="18" charset="0"/>
            </a:endParaRPr>
          </a:p>
        </p:txBody>
      </p:sp>
      <p:sp>
        <p:nvSpPr>
          <p:cNvPr id="2054" name="TextBox 2053">
            <a:extLst>
              <a:ext uri="{FF2B5EF4-FFF2-40B4-BE49-F238E27FC236}">
                <a16:creationId xmlns:a16="http://schemas.microsoft.com/office/drawing/2014/main" id="{BB40970F-F3EE-2563-3473-E872EB174C25}"/>
              </a:ext>
            </a:extLst>
          </p:cNvPr>
          <p:cNvSpPr txBox="1"/>
          <p:nvPr/>
        </p:nvSpPr>
        <p:spPr>
          <a:xfrm>
            <a:off x="-36534" y="2714340"/>
            <a:ext cx="2353913"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Distance between Camera and Hand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6401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500"/>
                                        <p:tgtEl>
                                          <p:spTgt spid="20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48"/>
                                        </p:tgtEl>
                                        <p:attrNameLst>
                                          <p:attrName>style.visibility</p:attrName>
                                        </p:attrNameLst>
                                      </p:cBhvr>
                                      <p:to>
                                        <p:strVal val="visible"/>
                                      </p:to>
                                    </p:set>
                                    <p:animEffect transition="in" filter="fade">
                                      <p:cBhvr>
                                        <p:cTn id="30" dur="500"/>
                                        <p:tgtEl>
                                          <p:spTgt spid="20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53"/>
                                        </p:tgtEl>
                                        <p:attrNameLst>
                                          <p:attrName>style.visibility</p:attrName>
                                        </p:attrNameLst>
                                      </p:cBhvr>
                                      <p:to>
                                        <p:strVal val="visible"/>
                                      </p:to>
                                    </p:set>
                                    <p:animEffect transition="in" filter="fade">
                                      <p:cBhvr>
                                        <p:cTn id="33" dur="500"/>
                                        <p:tgtEl>
                                          <p:spTgt spid="20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49"/>
                                        </p:tgtEl>
                                        <p:attrNameLst>
                                          <p:attrName>style.visibility</p:attrName>
                                        </p:attrNameLst>
                                      </p:cBhvr>
                                      <p:to>
                                        <p:strVal val="visible"/>
                                      </p:to>
                                    </p:set>
                                    <p:animEffect transition="in" filter="fade">
                                      <p:cBhvr>
                                        <p:cTn id="38" dur="500"/>
                                        <p:tgtEl>
                                          <p:spTgt spid="204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54"/>
                                        </p:tgtEl>
                                        <p:attrNameLst>
                                          <p:attrName>style.visibility</p:attrName>
                                        </p:attrNameLst>
                                      </p:cBhvr>
                                      <p:to>
                                        <p:strVal val="visible"/>
                                      </p:to>
                                    </p:set>
                                    <p:animEffect transition="in" filter="fade">
                                      <p:cBhvr>
                                        <p:cTn id="41"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052" grpId="0"/>
      <p:bldP spid="2053" grpId="0"/>
      <p:bldP spid="20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B7549808-430D-64C6-E2B1-3D071A4C48DA}"/>
              </a:ext>
            </a:extLst>
          </p:cNvPr>
          <p:cNvGraphicFramePr/>
          <p:nvPr>
            <p:extLst>
              <p:ext uri="{D42A27DB-BD31-4B8C-83A1-F6EECF244321}">
                <p14:modId xmlns:p14="http://schemas.microsoft.com/office/powerpoint/2010/main" val="1807534005"/>
              </p:ext>
            </p:extLst>
          </p:nvPr>
        </p:nvGraphicFramePr>
        <p:xfrm>
          <a:off x="1335246" y="974008"/>
          <a:ext cx="9521507" cy="4424604"/>
        </p:xfrm>
        <a:graphic>
          <a:graphicData uri="http://schemas.openxmlformats.org/drawingml/2006/chart">
            <c:chart xmlns:c="http://schemas.openxmlformats.org/drawingml/2006/chart" xmlns:r="http://schemas.openxmlformats.org/officeDocument/2006/relationships" r:id="rId2"/>
          </a:graphicData>
        </a:graphic>
      </p:graphicFrame>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5"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7"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8"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24" name="Group 23">
            <a:extLst>
              <a:ext uri="{FF2B5EF4-FFF2-40B4-BE49-F238E27FC236}">
                <a16:creationId xmlns:a16="http://schemas.microsoft.com/office/drawing/2014/main" id="{2E26DEAC-73FD-48CC-9E0C-9E57D8C0E10D}"/>
              </a:ext>
            </a:extLst>
          </p:cNvPr>
          <p:cNvGrpSpPr/>
          <p:nvPr/>
        </p:nvGrpSpPr>
        <p:grpSpPr>
          <a:xfrm>
            <a:off x="4449689" y="259483"/>
            <a:ext cx="2920754" cy="607211"/>
            <a:chOff x="0" y="530"/>
            <a:chExt cx="2920754" cy="607211"/>
          </a:xfrm>
          <a:scene3d>
            <a:camera prst="orthographicFront"/>
            <a:lightRig rig="threePt" dir="t">
              <a:rot lat="0" lon="0" rev="7500000"/>
            </a:lightRig>
          </a:scene3d>
        </p:grpSpPr>
        <p:sp>
          <p:nvSpPr>
            <p:cNvPr id="25" name="Rectangle: Rounded Corners 24">
              <a:extLst>
                <a:ext uri="{FF2B5EF4-FFF2-40B4-BE49-F238E27FC236}">
                  <a16:creationId xmlns:a16="http://schemas.microsoft.com/office/drawing/2014/main" id="{FFE66F63-03B3-431F-9A8B-99D384956AC0}"/>
                </a:ext>
              </a:extLst>
            </p:cNvPr>
            <p:cNvSpPr/>
            <p:nvPr/>
          </p:nvSpPr>
          <p:spPr>
            <a:xfrm>
              <a:off x="0" y="530"/>
              <a:ext cx="2920754" cy="607211"/>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Rectangle: Rounded Corners 4">
              <a:extLst>
                <a:ext uri="{FF2B5EF4-FFF2-40B4-BE49-F238E27FC236}">
                  <a16:creationId xmlns:a16="http://schemas.microsoft.com/office/drawing/2014/main" id="{2A9C1DC8-D337-46F1-AF34-FF92F407354B}"/>
                </a:ext>
              </a:extLst>
            </p:cNvPr>
            <p:cNvSpPr txBox="1"/>
            <p:nvPr/>
          </p:nvSpPr>
          <p:spPr>
            <a:xfrm>
              <a:off x="29642" y="30172"/>
              <a:ext cx="2861470" cy="54792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Statistics</a:t>
              </a:r>
              <a:endParaRPr lang="en-US" sz="3600" b="1" kern="1200" dirty="0">
                <a:latin typeface="Times New Roman" pitchFamily="18" charset="0"/>
                <a:cs typeface="Times New Roman" pitchFamily="18" charset="0"/>
              </a:endParaRPr>
            </a:p>
          </p:txBody>
        </p:sp>
      </p:grpSp>
      <p:sp>
        <p:nvSpPr>
          <p:cNvPr id="34" name="Rectangle 33">
            <a:extLst>
              <a:ext uri="{FF2B5EF4-FFF2-40B4-BE49-F238E27FC236}">
                <a16:creationId xmlns:a16="http://schemas.microsoft.com/office/drawing/2014/main" id="{40545D73-7134-49FD-8985-C0B856D2BB85}"/>
              </a:ext>
            </a:extLst>
          </p:cNvPr>
          <p:cNvSpPr/>
          <p:nvPr/>
        </p:nvSpPr>
        <p:spPr>
          <a:xfrm>
            <a:off x="2676074" y="4991292"/>
            <a:ext cx="7212219" cy="3416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lvl="0" algn="ctr" defTabSz="1066800">
              <a:lnSpc>
                <a:spcPct val="90000"/>
              </a:lnSpc>
              <a:spcBef>
                <a:spcPct val="0"/>
              </a:spcBef>
              <a:spcAft>
                <a:spcPct val="35000"/>
              </a:spcAft>
            </a:pPr>
            <a:r>
              <a:rPr lang="en-US" b="1" dirty="0">
                <a:solidFill>
                  <a:schemeClr val="accent3">
                    <a:lumMod val="50000"/>
                  </a:schemeClr>
                </a:solidFill>
                <a:latin typeface="Times New Roman" pitchFamily="18" charset="0"/>
                <a:cs typeface="Times New Roman" pitchFamily="18" charset="0"/>
              </a:rPr>
              <a:t>Distribution of disabled persons by age group by disability in India</a:t>
            </a:r>
          </a:p>
        </p:txBody>
      </p:sp>
      <p:sp>
        <p:nvSpPr>
          <p:cNvPr id="40" name="TextBox 39">
            <a:extLst>
              <a:ext uri="{FF2B5EF4-FFF2-40B4-BE49-F238E27FC236}">
                <a16:creationId xmlns:a16="http://schemas.microsoft.com/office/drawing/2014/main" id="{859E16E6-F624-4022-B138-251C91AB1706}"/>
              </a:ext>
            </a:extLst>
          </p:cNvPr>
          <p:cNvSpPr txBox="1"/>
          <p:nvPr/>
        </p:nvSpPr>
        <p:spPr>
          <a:xfrm>
            <a:off x="-2795" y="5270331"/>
            <a:ext cx="11983099" cy="960328"/>
          </a:xfrm>
          <a:prstGeom prst="rect">
            <a:avLst/>
          </a:prstGeom>
          <a:noFill/>
        </p:spPr>
        <p:txBody>
          <a:bodyPr wrap="square" rtlCol="0">
            <a:spAutoFit/>
          </a:bodyPr>
          <a:lstStyle/>
          <a:p>
            <a:pPr algn="just">
              <a:lnSpc>
                <a:spcPct val="150000"/>
              </a:lnSpc>
            </a:pPr>
            <a:r>
              <a:rPr lang="en-GB" sz="2000" dirty="0">
                <a:latin typeface="Times New Roman" pitchFamily="18" charset="0"/>
                <a:cs typeface="Times New Roman" pitchFamily="18" charset="0"/>
              </a:rPr>
              <a:t>	The first major limb fitting centre in India was established in Pune in 1944 by the Armed Forces, mainly for use by their own employees.</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95314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 calcmode="lin" valueType="num">
                                      <p:cBhvr additive="base">
                                        <p:cTn id="7" dur="500" fill="hold"/>
                                        <p:tgtEl>
                                          <p:spTgt spid="7">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graphicEl>
                                              <a:chart seriesIdx="-3" categoryIdx="-3" bldStep="gridLegend"/>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graphicEl>
                                              <a:chart seriesIdx="0" categoryIdx="-4" bldStep="series"/>
                                            </p:graphicEl>
                                          </p:spTgt>
                                        </p:tgtEl>
                                        <p:attrNameLst>
                                          <p:attrName>style.visibility</p:attrName>
                                        </p:attrNameLst>
                                      </p:cBhvr>
                                      <p:to>
                                        <p:strVal val="visible"/>
                                      </p:to>
                                    </p:set>
                                    <p:anim calcmode="lin" valueType="num">
                                      <p:cBhvr additive="base">
                                        <p:cTn id="13" dur="500" fill="hold"/>
                                        <p:tgtEl>
                                          <p:spTgt spid="7">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graphicEl>
                                              <a:chart seriesIdx="0"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graphicEl>
                                              <a:chart seriesIdx="1" categoryIdx="-4" bldStep="series"/>
                                            </p:graphicEl>
                                          </p:spTgt>
                                        </p:tgtEl>
                                        <p:attrNameLst>
                                          <p:attrName>style.visibility</p:attrName>
                                        </p:attrNameLst>
                                      </p:cBhvr>
                                      <p:to>
                                        <p:strVal val="visible"/>
                                      </p:to>
                                    </p:set>
                                    <p:anim calcmode="lin" valueType="num">
                                      <p:cBhvr additive="base">
                                        <p:cTn id="19" dur="500" fill="hold"/>
                                        <p:tgtEl>
                                          <p:spTgt spid="7">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chart seriesIdx="1"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chart seriesIdx="2" categoryIdx="-4" bldStep="series"/>
                                            </p:graphicEl>
                                          </p:spTgt>
                                        </p:tgtEl>
                                        <p:attrNameLst>
                                          <p:attrName>style.visibility</p:attrName>
                                        </p:attrNameLst>
                                      </p:cBhvr>
                                      <p:to>
                                        <p:strVal val="visible"/>
                                      </p:to>
                                    </p:set>
                                    <p:anim calcmode="lin" valueType="num">
                                      <p:cBhvr additive="base">
                                        <p:cTn id="25" dur="500" fill="hold"/>
                                        <p:tgtEl>
                                          <p:spTgt spid="7">
                                            <p:graphicEl>
                                              <a:chart seriesIdx="2" categoryIdx="-4" bldStep="series"/>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chart seriesIdx="2"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graphicEl>
                                              <a:chart seriesIdx="3" categoryIdx="-4" bldStep="series"/>
                                            </p:graphicEl>
                                          </p:spTgt>
                                        </p:tgtEl>
                                        <p:attrNameLst>
                                          <p:attrName>style.visibility</p:attrName>
                                        </p:attrNameLst>
                                      </p:cBhvr>
                                      <p:to>
                                        <p:strVal val="visible"/>
                                      </p:to>
                                    </p:set>
                                    <p:anim calcmode="lin" valueType="num">
                                      <p:cBhvr additive="base">
                                        <p:cTn id="31" dur="500" fill="hold"/>
                                        <p:tgtEl>
                                          <p:spTgt spid="7">
                                            <p:graphicEl>
                                              <a:chart seriesIdx="3" categoryIdx="-4" bldStep="series"/>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graphicEl>
                                              <a:chart seriesIdx="3"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graphicEl>
                                              <a:chart seriesIdx="4" categoryIdx="-4" bldStep="series"/>
                                            </p:graphicEl>
                                          </p:spTgt>
                                        </p:tgtEl>
                                        <p:attrNameLst>
                                          <p:attrName>style.visibility</p:attrName>
                                        </p:attrNameLst>
                                      </p:cBhvr>
                                      <p:to>
                                        <p:strVal val="visible"/>
                                      </p:to>
                                    </p:set>
                                    <p:anim calcmode="lin" valueType="num">
                                      <p:cBhvr additive="base">
                                        <p:cTn id="37" dur="500" fill="hold"/>
                                        <p:tgtEl>
                                          <p:spTgt spid="7">
                                            <p:graphicEl>
                                              <a:chart seriesIdx="4" categoryIdx="-4" bldStep="series"/>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graphicEl>
                                              <a:chart seriesIdx="4"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graphicEl>
                                              <a:chart seriesIdx="5" categoryIdx="-4" bldStep="series"/>
                                            </p:graphicEl>
                                          </p:spTgt>
                                        </p:tgtEl>
                                        <p:attrNameLst>
                                          <p:attrName>style.visibility</p:attrName>
                                        </p:attrNameLst>
                                      </p:cBhvr>
                                      <p:to>
                                        <p:strVal val="visible"/>
                                      </p:to>
                                    </p:set>
                                    <p:anim calcmode="lin" valueType="num">
                                      <p:cBhvr additive="base">
                                        <p:cTn id="43" dur="500" fill="hold"/>
                                        <p:tgtEl>
                                          <p:spTgt spid="7">
                                            <p:graphicEl>
                                              <a:chart seriesIdx="5" categoryIdx="-4" bldStep="series"/>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graphicEl>
                                              <a:chart seriesIdx="5"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graphicEl>
                                              <a:chart seriesIdx="6" categoryIdx="-4" bldStep="series"/>
                                            </p:graphicEl>
                                          </p:spTgt>
                                        </p:tgtEl>
                                        <p:attrNameLst>
                                          <p:attrName>style.visibility</p:attrName>
                                        </p:attrNameLst>
                                      </p:cBhvr>
                                      <p:to>
                                        <p:strVal val="visible"/>
                                      </p:to>
                                    </p:set>
                                    <p:anim calcmode="lin" valueType="num">
                                      <p:cBhvr additive="base">
                                        <p:cTn id="49" dur="500" fill="hold"/>
                                        <p:tgtEl>
                                          <p:spTgt spid="7">
                                            <p:graphicEl>
                                              <a:chart seriesIdx="6" categoryIdx="-4" bldStep="series"/>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graphicEl>
                                              <a:chart seriesIdx="6"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graphicEl>
                                              <a:chart seriesIdx="7" categoryIdx="-4" bldStep="series"/>
                                            </p:graphicEl>
                                          </p:spTgt>
                                        </p:tgtEl>
                                        <p:attrNameLst>
                                          <p:attrName>style.visibility</p:attrName>
                                        </p:attrNameLst>
                                      </p:cBhvr>
                                      <p:to>
                                        <p:strVal val="visible"/>
                                      </p:to>
                                    </p:set>
                                    <p:anim calcmode="lin" valueType="num">
                                      <p:cBhvr additive="base">
                                        <p:cTn id="55" dur="500" fill="hold"/>
                                        <p:tgtEl>
                                          <p:spTgt spid="7">
                                            <p:graphicEl>
                                              <a:chart seriesIdx="7" categoryIdx="-4" bldStep="series"/>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graphicEl>
                                              <a:chart seriesIdx="7"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34" grpId="0" animBg="1"/>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40</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238" name="Group 21">
            <a:extLst>
              <a:ext uri="{FF2B5EF4-FFF2-40B4-BE49-F238E27FC236}">
                <a16:creationId xmlns:a16="http://schemas.microsoft.com/office/drawing/2014/main" id="{D304F6B4-9DCF-4E01-9C0F-EB911D4F1A6F}"/>
              </a:ext>
            </a:extLst>
          </p:cNvPr>
          <p:cNvGrpSpPr/>
          <p:nvPr/>
        </p:nvGrpSpPr>
        <p:grpSpPr>
          <a:xfrm>
            <a:off x="2416828" y="186449"/>
            <a:ext cx="5848707" cy="607120"/>
            <a:chOff x="214513" y="0"/>
            <a:chExt cx="2477114" cy="607120"/>
          </a:xfrm>
          <a:scene3d>
            <a:camera prst="orthographicFront"/>
            <a:lightRig rig="threePt" dir="t">
              <a:rot lat="0" lon="0" rev="7500000"/>
            </a:lightRig>
          </a:scene3d>
        </p:grpSpPr>
        <p:sp>
          <p:nvSpPr>
            <p:cNvPr id="239" name="Rounded Rectangle 18">
              <a:extLst>
                <a:ext uri="{FF2B5EF4-FFF2-40B4-BE49-F238E27FC236}">
                  <a16:creationId xmlns:a16="http://schemas.microsoft.com/office/drawing/2014/main" id="{9BC7A32E-3ED7-4C65-8652-8A194E9C1169}"/>
                </a:ext>
              </a:extLst>
            </p:cNvPr>
            <p:cNvSpPr/>
            <p:nvPr/>
          </p:nvSpPr>
          <p:spPr>
            <a:xfrm>
              <a:off x="328315" y="0"/>
              <a:ext cx="2241189"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0" name="Rounded Rectangle 4">
              <a:extLst>
                <a:ext uri="{FF2B5EF4-FFF2-40B4-BE49-F238E27FC236}">
                  <a16:creationId xmlns:a16="http://schemas.microsoft.com/office/drawing/2014/main" id="{63B48CFE-E464-47A3-BEC5-FBE0D3808F17}"/>
                </a:ext>
              </a:extLst>
            </p:cNvPr>
            <p:cNvSpPr/>
            <p:nvPr/>
          </p:nvSpPr>
          <p:spPr>
            <a:xfrm>
              <a:off x="214513" y="29637"/>
              <a:ext cx="2477114"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Applications and Advantages</a:t>
              </a:r>
              <a:endParaRPr lang="en-US" sz="3200" b="1" kern="1200" dirty="0">
                <a:solidFill>
                  <a:schemeClr val="bg1"/>
                </a:solidFill>
                <a:latin typeface="Times New Roman" pitchFamily="18" charset="0"/>
                <a:cs typeface="Times New Roman" pitchFamily="18" charset="0"/>
              </a:endParaRPr>
            </a:p>
          </p:txBody>
        </p:sp>
      </p:grpSp>
      <p:sp>
        <p:nvSpPr>
          <p:cNvPr id="12" name="Rectangle: Rounded Corners 11">
            <a:extLst>
              <a:ext uri="{FF2B5EF4-FFF2-40B4-BE49-F238E27FC236}">
                <a16:creationId xmlns:a16="http://schemas.microsoft.com/office/drawing/2014/main" id="{785F441E-D304-498C-B7D5-93C72D6C6D3E}"/>
              </a:ext>
            </a:extLst>
          </p:cNvPr>
          <p:cNvSpPr/>
          <p:nvPr/>
        </p:nvSpPr>
        <p:spPr>
          <a:xfrm>
            <a:off x="1065503" y="1416978"/>
            <a:ext cx="4857483" cy="4191000"/>
          </a:xfrm>
          <a:prstGeom prst="roundRect">
            <a:avLst>
              <a:gd name="adj" fmla="val 1712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3200" b="1" dirty="0">
                <a:solidFill>
                  <a:schemeClr val="tx1"/>
                </a:solidFill>
                <a:latin typeface="Times New Roman" pitchFamily="18" charset="0"/>
                <a:cs typeface="Times New Roman" pitchFamily="18" charset="0"/>
              </a:rPr>
              <a:t>Advantages:</a:t>
            </a:r>
          </a:p>
          <a:p>
            <a:endParaRPr lang="en-GB" sz="3200" b="1" dirty="0">
              <a:solidFill>
                <a:schemeClr val="tx1"/>
              </a:solidFill>
              <a:latin typeface="Times New Roman" pitchFamily="18" charset="0"/>
              <a:cs typeface="Times New Roman" pitchFamily="18" charset="0"/>
            </a:endParaRPr>
          </a:p>
          <a:p>
            <a:pPr marL="285750" indent="-285750">
              <a:buFont typeface="Wingdings" panose="05000000000000000000" pitchFamily="2" charset="2"/>
              <a:buChar char="Ø"/>
            </a:pPr>
            <a:r>
              <a:rPr lang="en-IN" sz="3200" dirty="0">
                <a:solidFill>
                  <a:srgbClr val="000000"/>
                </a:solidFill>
                <a:latin typeface="Times New Roman" panose="02020603050405020304" pitchFamily="18" charset="0"/>
                <a:cs typeface="Times New Roman" panose="02020603050405020304" pitchFamily="18" charset="0"/>
              </a:rPr>
              <a:t>Customizability  </a:t>
            </a:r>
          </a:p>
          <a:p>
            <a:pPr marL="285750" indent="-285750">
              <a:buFont typeface="Wingdings" panose="05000000000000000000" pitchFamily="2" charset="2"/>
              <a:buChar char="Ø"/>
            </a:pPr>
            <a:r>
              <a:rPr lang="en-IN" sz="3200" dirty="0">
                <a:solidFill>
                  <a:srgbClr val="000000"/>
                </a:solidFill>
                <a:latin typeface="Times New Roman" panose="02020603050405020304" pitchFamily="18" charset="0"/>
                <a:cs typeface="Times New Roman" panose="02020603050405020304" pitchFamily="18" charset="0"/>
              </a:rPr>
              <a:t>Affordability  </a:t>
            </a:r>
          </a:p>
          <a:p>
            <a:pPr marL="285750" indent="-285750">
              <a:buFont typeface="Wingdings" panose="05000000000000000000" pitchFamily="2" charset="2"/>
              <a:buChar char="Ø"/>
            </a:pPr>
            <a:r>
              <a:rPr lang="en-IN" sz="3200" dirty="0">
                <a:solidFill>
                  <a:srgbClr val="000000"/>
                </a:solidFill>
                <a:latin typeface="Times New Roman" panose="02020603050405020304" pitchFamily="18" charset="0"/>
                <a:cs typeface="Times New Roman" panose="02020603050405020304" pitchFamily="18" charset="0"/>
              </a:rPr>
              <a:t>Speed </a:t>
            </a:r>
          </a:p>
          <a:p>
            <a:pPr marL="285750" indent="-285750">
              <a:buFont typeface="Wingdings" panose="05000000000000000000" pitchFamily="2" charset="2"/>
              <a:buChar char="Ø"/>
            </a:pPr>
            <a:r>
              <a:rPr lang="en-IN" sz="3200" dirty="0">
                <a:solidFill>
                  <a:srgbClr val="000000"/>
                </a:solidFill>
                <a:latin typeface="Times New Roman" panose="02020603050405020304" pitchFamily="18" charset="0"/>
                <a:cs typeface="Times New Roman" panose="02020603050405020304" pitchFamily="18" charset="0"/>
              </a:rPr>
              <a:t>Lightweight  </a:t>
            </a:r>
          </a:p>
          <a:p>
            <a:pPr marL="285750" indent="-285750">
              <a:buFont typeface="Wingdings" panose="05000000000000000000" pitchFamily="2" charset="2"/>
              <a:buChar char="Ø"/>
            </a:pPr>
            <a:r>
              <a:rPr lang="en-IN" sz="3200" dirty="0">
                <a:solidFill>
                  <a:srgbClr val="000000"/>
                </a:solidFill>
                <a:latin typeface="Times New Roman" panose="02020603050405020304" pitchFamily="18" charset="0"/>
                <a:cs typeface="Times New Roman" panose="02020603050405020304" pitchFamily="18" charset="0"/>
              </a:rPr>
              <a:t>Versatility </a:t>
            </a:r>
          </a:p>
          <a:p>
            <a:endParaRPr lang="en-GB" b="1" dirty="0">
              <a:solidFill>
                <a:schemeClr val="tx1"/>
              </a:solidFill>
              <a:latin typeface="Times New Roman" pitchFamily="18" charset="0"/>
              <a:cs typeface="Times New Roman" pitchFamily="18" charset="0"/>
            </a:endParaRPr>
          </a:p>
          <a:p>
            <a:pPr algn="ctr"/>
            <a:endParaRPr lang="en-IN" dirty="0">
              <a:solidFill>
                <a:schemeClr val="tx1"/>
              </a:solidFill>
            </a:endParaRPr>
          </a:p>
        </p:txBody>
      </p:sp>
      <p:sp>
        <p:nvSpPr>
          <p:cNvPr id="88" name="Rectangle: Rounded Corners 87">
            <a:extLst>
              <a:ext uri="{FF2B5EF4-FFF2-40B4-BE49-F238E27FC236}">
                <a16:creationId xmlns:a16="http://schemas.microsoft.com/office/drawing/2014/main" id="{231CCFE6-48A8-4B79-9754-060A051010DF}"/>
              </a:ext>
            </a:extLst>
          </p:cNvPr>
          <p:cNvSpPr/>
          <p:nvPr/>
        </p:nvSpPr>
        <p:spPr>
          <a:xfrm>
            <a:off x="6706762" y="1391827"/>
            <a:ext cx="4857483" cy="4191000"/>
          </a:xfrm>
          <a:prstGeom prst="roundRect">
            <a:avLst>
              <a:gd name="adj" fmla="val 17122"/>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3200" b="1" dirty="0">
                <a:solidFill>
                  <a:schemeClr val="bg1">
                    <a:lumMod val="95000"/>
                  </a:schemeClr>
                </a:solidFill>
                <a:latin typeface="Times New Roman" panose="02020603050405020304" pitchFamily="18" charset="0"/>
                <a:cs typeface="Times New Roman" pitchFamily="18" charset="0"/>
              </a:rPr>
              <a:t>Applications:</a:t>
            </a:r>
            <a:endParaRPr lang="en-US" sz="3200" b="1" dirty="0">
              <a:solidFill>
                <a:schemeClr val="bg1">
                  <a:lumMod val="95000"/>
                </a:schemeClr>
              </a:solidFill>
              <a:latin typeface="Times New Roman" panose="02020603050405020304" pitchFamily="18" charset="0"/>
              <a:cs typeface="Times New Roman" pitchFamily="18" charset="0"/>
            </a:endParaRPr>
          </a:p>
          <a:p>
            <a:endParaRPr lang="en-IN" sz="3200"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Greater mobility and  independence </a:t>
            </a: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Cost-effective </a:t>
            </a: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Customization </a:t>
            </a: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Enhanced functionality</a:t>
            </a: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Improved aesthetics </a:t>
            </a:r>
          </a:p>
        </p:txBody>
      </p:sp>
    </p:spTree>
    <p:extLst>
      <p:ext uri="{BB962C8B-B14F-4D97-AF65-F5344CB8AC3E}">
        <p14:creationId xmlns:p14="http://schemas.microsoft.com/office/powerpoint/2010/main" val="1656616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41</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238" name="Group 21">
            <a:extLst>
              <a:ext uri="{FF2B5EF4-FFF2-40B4-BE49-F238E27FC236}">
                <a16:creationId xmlns:a16="http://schemas.microsoft.com/office/drawing/2014/main" id="{D304F6B4-9DCF-4E01-9C0F-EB911D4F1A6F}"/>
              </a:ext>
            </a:extLst>
          </p:cNvPr>
          <p:cNvGrpSpPr/>
          <p:nvPr/>
        </p:nvGrpSpPr>
        <p:grpSpPr>
          <a:xfrm>
            <a:off x="2416828" y="186449"/>
            <a:ext cx="5848707" cy="607120"/>
            <a:chOff x="214513" y="0"/>
            <a:chExt cx="2477114" cy="607120"/>
          </a:xfrm>
          <a:scene3d>
            <a:camera prst="orthographicFront"/>
            <a:lightRig rig="threePt" dir="t">
              <a:rot lat="0" lon="0" rev="7500000"/>
            </a:lightRig>
          </a:scene3d>
        </p:grpSpPr>
        <p:sp>
          <p:nvSpPr>
            <p:cNvPr id="239" name="Rounded Rectangle 18">
              <a:extLst>
                <a:ext uri="{FF2B5EF4-FFF2-40B4-BE49-F238E27FC236}">
                  <a16:creationId xmlns:a16="http://schemas.microsoft.com/office/drawing/2014/main" id="{9BC7A32E-3ED7-4C65-8652-8A194E9C1169}"/>
                </a:ext>
              </a:extLst>
            </p:cNvPr>
            <p:cNvSpPr/>
            <p:nvPr/>
          </p:nvSpPr>
          <p:spPr>
            <a:xfrm>
              <a:off x="328315" y="0"/>
              <a:ext cx="2241189"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0" name="Rounded Rectangle 4">
              <a:extLst>
                <a:ext uri="{FF2B5EF4-FFF2-40B4-BE49-F238E27FC236}">
                  <a16:creationId xmlns:a16="http://schemas.microsoft.com/office/drawing/2014/main" id="{63B48CFE-E464-47A3-BEC5-FBE0D3808F17}"/>
                </a:ext>
              </a:extLst>
            </p:cNvPr>
            <p:cNvSpPr/>
            <p:nvPr/>
          </p:nvSpPr>
          <p:spPr>
            <a:xfrm>
              <a:off x="214513" y="29637"/>
              <a:ext cx="2477114"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Applications and Advantages</a:t>
              </a:r>
              <a:endParaRPr lang="en-US" sz="3200" b="1" kern="1200" dirty="0">
                <a:solidFill>
                  <a:schemeClr val="bg1"/>
                </a:solidFill>
                <a:latin typeface="Times New Roman" pitchFamily="18" charset="0"/>
                <a:cs typeface="Times New Roman" pitchFamily="18" charset="0"/>
              </a:endParaRPr>
            </a:p>
          </p:txBody>
        </p:sp>
      </p:grpSp>
      <p:sp>
        <p:nvSpPr>
          <p:cNvPr id="12" name="Rectangle: Rounded Corners 11">
            <a:extLst>
              <a:ext uri="{FF2B5EF4-FFF2-40B4-BE49-F238E27FC236}">
                <a16:creationId xmlns:a16="http://schemas.microsoft.com/office/drawing/2014/main" id="{785F441E-D304-498C-B7D5-93C72D6C6D3E}"/>
              </a:ext>
            </a:extLst>
          </p:cNvPr>
          <p:cNvSpPr/>
          <p:nvPr/>
        </p:nvSpPr>
        <p:spPr>
          <a:xfrm>
            <a:off x="706971" y="1461256"/>
            <a:ext cx="4857483" cy="4191000"/>
          </a:xfrm>
          <a:prstGeom prst="roundRect">
            <a:avLst>
              <a:gd name="adj" fmla="val 17122"/>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3200" b="1" dirty="0">
                <a:solidFill>
                  <a:schemeClr val="bg1">
                    <a:lumMod val="95000"/>
                  </a:schemeClr>
                </a:solidFill>
                <a:latin typeface="Times New Roman" pitchFamily="18" charset="0"/>
                <a:cs typeface="Times New Roman" pitchFamily="18" charset="0"/>
              </a:rPr>
              <a:t>Advantages:</a:t>
            </a:r>
          </a:p>
          <a:p>
            <a:endParaRPr lang="en-GB" sz="3200" b="1" dirty="0">
              <a:solidFill>
                <a:schemeClr val="bg1">
                  <a:lumMod val="95000"/>
                </a:schemeClr>
              </a:solidFill>
              <a:latin typeface="Times New Roman" pitchFamily="18" charset="0"/>
              <a:cs typeface="Times New Roman" pitchFamily="18" charset="0"/>
            </a:endParaRP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Customizability  </a:t>
            </a: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Affordability  </a:t>
            </a: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Speed </a:t>
            </a: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Lightweight  </a:t>
            </a:r>
          </a:p>
          <a:p>
            <a:pPr marL="285750" indent="-285750">
              <a:buFont typeface="Wingdings" panose="05000000000000000000" pitchFamily="2" charset="2"/>
              <a:buChar char="Ø"/>
            </a:pPr>
            <a:r>
              <a:rPr lang="en-IN" sz="3200" dirty="0">
                <a:solidFill>
                  <a:schemeClr val="bg1">
                    <a:lumMod val="95000"/>
                  </a:schemeClr>
                </a:solidFill>
                <a:latin typeface="Times New Roman" panose="02020603050405020304" pitchFamily="18" charset="0"/>
                <a:cs typeface="Times New Roman" panose="02020603050405020304" pitchFamily="18" charset="0"/>
              </a:rPr>
              <a:t>Versatility </a:t>
            </a:r>
          </a:p>
          <a:p>
            <a:endParaRPr lang="en-GB" b="1" dirty="0">
              <a:solidFill>
                <a:schemeClr val="bg1">
                  <a:lumMod val="95000"/>
                </a:schemeClr>
              </a:solidFill>
              <a:latin typeface="Times New Roman" pitchFamily="18" charset="0"/>
              <a:cs typeface="Times New Roman" pitchFamily="18" charset="0"/>
            </a:endParaRPr>
          </a:p>
          <a:p>
            <a:pPr algn="ctr"/>
            <a:endParaRPr lang="en-IN" dirty="0">
              <a:solidFill>
                <a:schemeClr val="bg1">
                  <a:lumMod val="95000"/>
                </a:schemeClr>
              </a:solidFill>
            </a:endParaRPr>
          </a:p>
        </p:txBody>
      </p:sp>
      <p:sp>
        <p:nvSpPr>
          <p:cNvPr id="88" name="Rectangle: Rounded Corners 87">
            <a:extLst>
              <a:ext uri="{FF2B5EF4-FFF2-40B4-BE49-F238E27FC236}">
                <a16:creationId xmlns:a16="http://schemas.microsoft.com/office/drawing/2014/main" id="{231CCFE6-48A8-4B79-9754-060A051010DF}"/>
              </a:ext>
            </a:extLst>
          </p:cNvPr>
          <p:cNvSpPr/>
          <p:nvPr/>
        </p:nvSpPr>
        <p:spPr>
          <a:xfrm>
            <a:off x="6348230" y="1436105"/>
            <a:ext cx="4857483" cy="4191000"/>
          </a:xfrm>
          <a:prstGeom prst="roundRect">
            <a:avLst>
              <a:gd name="adj" fmla="val 17122"/>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3200" b="1" dirty="0">
                <a:solidFill>
                  <a:schemeClr val="tx1"/>
                </a:solidFill>
                <a:latin typeface="Times New Roman" panose="02020603050405020304" pitchFamily="18" charset="0"/>
                <a:cs typeface="Times New Roman" pitchFamily="18" charset="0"/>
              </a:rPr>
              <a:t>Applications:</a:t>
            </a:r>
            <a:endParaRPr lang="en-US" sz="3200" b="1" dirty="0">
              <a:solidFill>
                <a:schemeClr val="tx1"/>
              </a:solidFill>
              <a:latin typeface="Times New Roman" panose="02020603050405020304" pitchFamily="18" charset="0"/>
              <a:cs typeface="Times New Roman" pitchFamily="18" charset="0"/>
            </a:endParaRPr>
          </a:p>
          <a:p>
            <a:endParaRPr lang="en-IN" sz="32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3200" dirty="0">
                <a:solidFill>
                  <a:schemeClr val="tx1"/>
                </a:solidFill>
                <a:latin typeface="Times New Roman" panose="02020603050405020304" pitchFamily="18" charset="0"/>
                <a:cs typeface="Times New Roman" panose="02020603050405020304" pitchFamily="18" charset="0"/>
              </a:rPr>
              <a:t>Greater mobility and  independence </a:t>
            </a:r>
          </a:p>
          <a:p>
            <a:pPr marL="285750" indent="-285750">
              <a:buFont typeface="Wingdings" panose="05000000000000000000" pitchFamily="2" charset="2"/>
              <a:buChar char="Ø"/>
            </a:pPr>
            <a:r>
              <a:rPr lang="en-IN" sz="3200" dirty="0">
                <a:solidFill>
                  <a:schemeClr val="tx1"/>
                </a:solidFill>
                <a:latin typeface="Times New Roman" panose="02020603050405020304" pitchFamily="18" charset="0"/>
                <a:cs typeface="Times New Roman" panose="02020603050405020304" pitchFamily="18" charset="0"/>
              </a:rPr>
              <a:t>Cost-effective </a:t>
            </a:r>
          </a:p>
          <a:p>
            <a:pPr marL="285750" indent="-285750">
              <a:buFont typeface="Wingdings" panose="05000000000000000000" pitchFamily="2" charset="2"/>
              <a:buChar char="Ø"/>
            </a:pPr>
            <a:r>
              <a:rPr lang="en-IN" sz="3200" dirty="0">
                <a:solidFill>
                  <a:schemeClr val="tx1"/>
                </a:solidFill>
                <a:latin typeface="Times New Roman" panose="02020603050405020304" pitchFamily="18" charset="0"/>
                <a:cs typeface="Times New Roman" panose="02020603050405020304" pitchFamily="18" charset="0"/>
              </a:rPr>
              <a:t>Customization </a:t>
            </a:r>
          </a:p>
          <a:p>
            <a:pPr marL="285750" indent="-285750">
              <a:buFont typeface="Wingdings" panose="05000000000000000000" pitchFamily="2" charset="2"/>
              <a:buChar char="Ø"/>
            </a:pPr>
            <a:r>
              <a:rPr lang="en-IN" sz="3200" dirty="0">
                <a:solidFill>
                  <a:schemeClr val="tx1"/>
                </a:solidFill>
                <a:latin typeface="Times New Roman" panose="02020603050405020304" pitchFamily="18" charset="0"/>
                <a:cs typeface="Times New Roman" panose="02020603050405020304" pitchFamily="18" charset="0"/>
              </a:rPr>
              <a:t>Enhanced functionality</a:t>
            </a:r>
          </a:p>
          <a:p>
            <a:pPr marL="285750" indent="-285750">
              <a:buFont typeface="Wingdings" panose="05000000000000000000" pitchFamily="2" charset="2"/>
              <a:buChar char="Ø"/>
            </a:pPr>
            <a:r>
              <a:rPr lang="en-IN" sz="3200" dirty="0">
                <a:solidFill>
                  <a:schemeClr val="tx1"/>
                </a:solidFill>
                <a:latin typeface="Times New Roman" panose="02020603050405020304" pitchFamily="18" charset="0"/>
                <a:cs typeface="Times New Roman" panose="02020603050405020304" pitchFamily="18" charset="0"/>
              </a:rPr>
              <a:t>Improved aesthetics </a:t>
            </a:r>
          </a:p>
        </p:txBody>
      </p:sp>
    </p:spTree>
    <p:extLst>
      <p:ext uri="{BB962C8B-B14F-4D97-AF65-F5344CB8AC3E}">
        <p14:creationId xmlns:p14="http://schemas.microsoft.com/office/powerpoint/2010/main" val="269871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42</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238" name="Group 21">
            <a:extLst>
              <a:ext uri="{FF2B5EF4-FFF2-40B4-BE49-F238E27FC236}">
                <a16:creationId xmlns:a16="http://schemas.microsoft.com/office/drawing/2014/main" id="{D304F6B4-9DCF-4E01-9C0F-EB911D4F1A6F}"/>
              </a:ext>
            </a:extLst>
          </p:cNvPr>
          <p:cNvGrpSpPr/>
          <p:nvPr/>
        </p:nvGrpSpPr>
        <p:grpSpPr>
          <a:xfrm>
            <a:off x="2416828" y="186449"/>
            <a:ext cx="5848707" cy="607120"/>
            <a:chOff x="214513" y="0"/>
            <a:chExt cx="2477114" cy="607120"/>
          </a:xfrm>
          <a:scene3d>
            <a:camera prst="orthographicFront"/>
            <a:lightRig rig="threePt" dir="t">
              <a:rot lat="0" lon="0" rev="7500000"/>
            </a:lightRig>
          </a:scene3d>
        </p:grpSpPr>
        <p:sp>
          <p:nvSpPr>
            <p:cNvPr id="239" name="Rounded Rectangle 18">
              <a:extLst>
                <a:ext uri="{FF2B5EF4-FFF2-40B4-BE49-F238E27FC236}">
                  <a16:creationId xmlns:a16="http://schemas.microsoft.com/office/drawing/2014/main" id="{9BC7A32E-3ED7-4C65-8652-8A194E9C1169}"/>
                </a:ext>
              </a:extLst>
            </p:cNvPr>
            <p:cNvSpPr/>
            <p:nvPr/>
          </p:nvSpPr>
          <p:spPr>
            <a:xfrm>
              <a:off x="328315" y="0"/>
              <a:ext cx="2241189"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0" name="Rounded Rectangle 4">
              <a:extLst>
                <a:ext uri="{FF2B5EF4-FFF2-40B4-BE49-F238E27FC236}">
                  <a16:creationId xmlns:a16="http://schemas.microsoft.com/office/drawing/2014/main" id="{63B48CFE-E464-47A3-BEC5-FBE0D3808F17}"/>
                </a:ext>
              </a:extLst>
            </p:cNvPr>
            <p:cNvSpPr/>
            <p:nvPr/>
          </p:nvSpPr>
          <p:spPr>
            <a:xfrm>
              <a:off x="214513" y="29637"/>
              <a:ext cx="2477114"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Conclusion</a:t>
              </a:r>
            </a:p>
          </p:txBody>
        </p:sp>
      </p:grpSp>
      <p:sp>
        <p:nvSpPr>
          <p:cNvPr id="4" name="TextBox 3">
            <a:extLst>
              <a:ext uri="{FF2B5EF4-FFF2-40B4-BE49-F238E27FC236}">
                <a16:creationId xmlns:a16="http://schemas.microsoft.com/office/drawing/2014/main" id="{6B7B4226-3E8F-7DFB-5143-7465D1C70FF0}"/>
              </a:ext>
            </a:extLst>
          </p:cNvPr>
          <p:cNvSpPr txBox="1"/>
          <p:nvPr/>
        </p:nvSpPr>
        <p:spPr>
          <a:xfrm>
            <a:off x="211696" y="1187533"/>
            <a:ext cx="11768608" cy="4704942"/>
          </a:xfrm>
          <a:prstGeom prst="rect">
            <a:avLst/>
          </a:prstGeom>
          <a:noFill/>
        </p:spPr>
        <p:txBody>
          <a:bodyPr wrap="square">
            <a:spAutoFit/>
          </a:bodyPr>
          <a:lstStyle/>
          <a:p>
            <a:pPr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Based on the objectives planned, the outcomes are achieved;</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Objective 1:</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50000"/>
              </a:lnSpc>
              <a:spcAft>
                <a:spcPts val="10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conclusion, Myoelectric prosthetic arms have the potential to significantly improve the lives of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transradial</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amputees. </a:t>
            </a:r>
          </a:p>
          <a:p>
            <a:pPr marL="342900" indent="-342900" algn="just">
              <a:lnSpc>
                <a:spcPct val="150000"/>
              </a:lnSpc>
              <a:spcAft>
                <a:spcPts val="10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Accuracy of the objective 1 which is development of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transradial</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Myoelectric prosthetic arms has a 100% accuracy. </a:t>
            </a:r>
          </a:p>
          <a:p>
            <a:pPr marL="342900" indent="-342900" algn="just">
              <a:lnSpc>
                <a:spcPct val="150000"/>
              </a:lnSpc>
              <a:spcAft>
                <a:spcPts val="10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As technology continues to advance, we can expect to see further improvements in these devices, including greater dexterity, improved sensory feedback, increased integration with other wearable devices, and greater durability and longevity. </a:t>
            </a:r>
          </a:p>
        </p:txBody>
      </p:sp>
    </p:spTree>
    <p:extLst>
      <p:ext uri="{BB962C8B-B14F-4D97-AF65-F5344CB8AC3E}">
        <p14:creationId xmlns:p14="http://schemas.microsoft.com/office/powerpoint/2010/main" val="618789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43</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238" name="Group 21">
            <a:extLst>
              <a:ext uri="{FF2B5EF4-FFF2-40B4-BE49-F238E27FC236}">
                <a16:creationId xmlns:a16="http://schemas.microsoft.com/office/drawing/2014/main" id="{D304F6B4-9DCF-4E01-9C0F-EB911D4F1A6F}"/>
              </a:ext>
            </a:extLst>
          </p:cNvPr>
          <p:cNvGrpSpPr/>
          <p:nvPr/>
        </p:nvGrpSpPr>
        <p:grpSpPr>
          <a:xfrm>
            <a:off x="2416828" y="186449"/>
            <a:ext cx="5848707" cy="607120"/>
            <a:chOff x="214513" y="0"/>
            <a:chExt cx="2477114" cy="607120"/>
          </a:xfrm>
          <a:scene3d>
            <a:camera prst="orthographicFront"/>
            <a:lightRig rig="threePt" dir="t">
              <a:rot lat="0" lon="0" rev="7500000"/>
            </a:lightRig>
          </a:scene3d>
        </p:grpSpPr>
        <p:sp>
          <p:nvSpPr>
            <p:cNvPr id="239" name="Rounded Rectangle 18">
              <a:extLst>
                <a:ext uri="{FF2B5EF4-FFF2-40B4-BE49-F238E27FC236}">
                  <a16:creationId xmlns:a16="http://schemas.microsoft.com/office/drawing/2014/main" id="{9BC7A32E-3ED7-4C65-8652-8A194E9C1169}"/>
                </a:ext>
              </a:extLst>
            </p:cNvPr>
            <p:cNvSpPr/>
            <p:nvPr/>
          </p:nvSpPr>
          <p:spPr>
            <a:xfrm>
              <a:off x="328315" y="0"/>
              <a:ext cx="2241189"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0" name="Rounded Rectangle 4">
              <a:extLst>
                <a:ext uri="{FF2B5EF4-FFF2-40B4-BE49-F238E27FC236}">
                  <a16:creationId xmlns:a16="http://schemas.microsoft.com/office/drawing/2014/main" id="{63B48CFE-E464-47A3-BEC5-FBE0D3808F17}"/>
                </a:ext>
              </a:extLst>
            </p:cNvPr>
            <p:cNvSpPr/>
            <p:nvPr/>
          </p:nvSpPr>
          <p:spPr>
            <a:xfrm>
              <a:off x="214513" y="29637"/>
              <a:ext cx="2477114"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Conclusion</a:t>
              </a:r>
            </a:p>
          </p:txBody>
        </p:sp>
      </p:grpSp>
      <p:sp>
        <p:nvSpPr>
          <p:cNvPr id="4" name="TextBox 3">
            <a:extLst>
              <a:ext uri="{FF2B5EF4-FFF2-40B4-BE49-F238E27FC236}">
                <a16:creationId xmlns:a16="http://schemas.microsoft.com/office/drawing/2014/main" id="{6B7B4226-3E8F-7DFB-5143-7465D1C70FF0}"/>
              </a:ext>
            </a:extLst>
          </p:cNvPr>
          <p:cNvSpPr txBox="1"/>
          <p:nvPr/>
        </p:nvSpPr>
        <p:spPr>
          <a:xfrm>
            <a:off x="211696" y="1545036"/>
            <a:ext cx="11768608" cy="4243278"/>
          </a:xfrm>
          <a:prstGeom prst="rect">
            <a:avLst/>
          </a:prstGeom>
          <a:noFill/>
        </p:spPr>
        <p:txBody>
          <a:bodyPr wrap="square">
            <a:spAutoFit/>
          </a:bodyPr>
          <a:lstStyle/>
          <a:p>
            <a:pPr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Based on the objectives planned, the outcomes are achieved;</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Objective 2:</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50000"/>
              </a:lnSpc>
              <a:spcAft>
                <a:spcPts val="10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built the Application which measures the real time length and width of the human hand and arm using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CVZone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and PyCharm. </a:t>
            </a:r>
          </a:p>
          <a:p>
            <a:pPr marL="342900" indent="-342900" algn="just">
              <a:lnSpc>
                <a:spcPct val="150000"/>
              </a:lnSpc>
              <a:spcAft>
                <a:spcPts val="10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Accuracy of the Objective 1 is around 90-100% for video capturing and 100% accuracy on photo. Using this user can able to measure their Length and width of their hand or arm using their smart phone anywhere. </a:t>
            </a:r>
          </a:p>
          <a:p>
            <a:pPr marL="342900" indent="-342900" algn="just">
              <a:lnSpc>
                <a:spcPct val="150000"/>
              </a:lnSpc>
              <a:spcAft>
                <a:spcPts val="1000"/>
              </a:spcAft>
              <a:buFont typeface="Arial" panose="020B0604020202020204" pitchFamily="34"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makes amputees more comfortable to give their arm measurement using their smart phone before going to adoption of prosthetic arm which reduce the time for manufacturing of Prosthetic arm</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0638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44</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238" name="Group 21">
            <a:extLst>
              <a:ext uri="{FF2B5EF4-FFF2-40B4-BE49-F238E27FC236}">
                <a16:creationId xmlns:a16="http://schemas.microsoft.com/office/drawing/2014/main" id="{D304F6B4-9DCF-4E01-9C0F-EB911D4F1A6F}"/>
              </a:ext>
            </a:extLst>
          </p:cNvPr>
          <p:cNvGrpSpPr/>
          <p:nvPr/>
        </p:nvGrpSpPr>
        <p:grpSpPr>
          <a:xfrm>
            <a:off x="2416828" y="186449"/>
            <a:ext cx="5848707" cy="607120"/>
            <a:chOff x="214513" y="0"/>
            <a:chExt cx="2477114" cy="607120"/>
          </a:xfrm>
          <a:scene3d>
            <a:camera prst="orthographicFront"/>
            <a:lightRig rig="threePt" dir="t">
              <a:rot lat="0" lon="0" rev="7500000"/>
            </a:lightRig>
          </a:scene3d>
        </p:grpSpPr>
        <p:sp>
          <p:nvSpPr>
            <p:cNvPr id="239" name="Rounded Rectangle 18">
              <a:extLst>
                <a:ext uri="{FF2B5EF4-FFF2-40B4-BE49-F238E27FC236}">
                  <a16:creationId xmlns:a16="http://schemas.microsoft.com/office/drawing/2014/main" id="{9BC7A32E-3ED7-4C65-8652-8A194E9C1169}"/>
                </a:ext>
              </a:extLst>
            </p:cNvPr>
            <p:cNvSpPr/>
            <p:nvPr/>
          </p:nvSpPr>
          <p:spPr>
            <a:xfrm>
              <a:off x="328315" y="0"/>
              <a:ext cx="2241189"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0" name="Rounded Rectangle 4">
              <a:extLst>
                <a:ext uri="{FF2B5EF4-FFF2-40B4-BE49-F238E27FC236}">
                  <a16:creationId xmlns:a16="http://schemas.microsoft.com/office/drawing/2014/main" id="{63B48CFE-E464-47A3-BEC5-FBE0D3808F17}"/>
                </a:ext>
              </a:extLst>
            </p:cNvPr>
            <p:cNvSpPr/>
            <p:nvPr/>
          </p:nvSpPr>
          <p:spPr>
            <a:xfrm>
              <a:off x="214513" y="29637"/>
              <a:ext cx="2477114"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200" b="1" dirty="0">
                  <a:solidFill>
                    <a:schemeClr val="bg1"/>
                  </a:solidFill>
                  <a:latin typeface="Times New Roman" pitchFamily="18" charset="0"/>
                  <a:cs typeface="Times New Roman" pitchFamily="18" charset="0"/>
                </a:rPr>
                <a:t>Future Scope of Improvement</a:t>
              </a:r>
            </a:p>
          </p:txBody>
        </p:sp>
      </p:grpSp>
      <p:sp>
        <p:nvSpPr>
          <p:cNvPr id="4" name="TextBox 3">
            <a:extLst>
              <a:ext uri="{FF2B5EF4-FFF2-40B4-BE49-F238E27FC236}">
                <a16:creationId xmlns:a16="http://schemas.microsoft.com/office/drawing/2014/main" id="{6B7B4226-3E8F-7DFB-5143-7465D1C70FF0}"/>
              </a:ext>
            </a:extLst>
          </p:cNvPr>
          <p:cNvSpPr txBox="1"/>
          <p:nvPr/>
        </p:nvSpPr>
        <p:spPr>
          <a:xfrm>
            <a:off x="1442107" y="1453186"/>
            <a:ext cx="8960914" cy="4667432"/>
          </a:xfrm>
          <a:prstGeom prst="rect">
            <a:avLst/>
          </a:prstGeom>
          <a:noFill/>
        </p:spPr>
        <p:txBody>
          <a:bodyPr wrap="square">
            <a:spAutoFit/>
          </a:bodyPr>
          <a:lstStyle/>
          <a:p>
            <a:pPr algn="just">
              <a:lnSpc>
                <a:spcPct val="150000"/>
              </a:lnSpc>
              <a:spcAft>
                <a:spcPts val="10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future scope of our development is as followed below;</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Force and Tactile sensor can be used for better grip.</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Integration of AI for classification and identification of different objects which improves grasping power.</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Individual finger actuation can be done.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battery can be upgraded to increase the battery life of the model.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8789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arn(inVertical)">
                                      <p:cBhvr>
                                        <p:cTn id="16" dur="500"/>
                                        <p:tgtEl>
                                          <p:spTgt spid="4">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arn(inVertical)">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45</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23" name="Group 21">
            <a:extLst>
              <a:ext uri="{FF2B5EF4-FFF2-40B4-BE49-F238E27FC236}">
                <a16:creationId xmlns:a16="http://schemas.microsoft.com/office/drawing/2014/main" id="{C7FA1E40-CACA-4ADA-B152-D7FF4F3068B3}"/>
              </a:ext>
            </a:extLst>
          </p:cNvPr>
          <p:cNvGrpSpPr/>
          <p:nvPr/>
        </p:nvGrpSpPr>
        <p:grpSpPr>
          <a:xfrm>
            <a:off x="3501991" y="228982"/>
            <a:ext cx="4408098" cy="607120"/>
            <a:chOff x="259337" y="0"/>
            <a:chExt cx="2365054" cy="607120"/>
          </a:xfrm>
          <a:scene3d>
            <a:camera prst="orthographicFront"/>
            <a:lightRig rig="threePt" dir="t">
              <a:rot lat="0" lon="0" rev="7500000"/>
            </a:lightRig>
          </a:scene3d>
        </p:grpSpPr>
        <p:sp>
          <p:nvSpPr>
            <p:cNvPr id="24" name="Rounded Rectangle 22">
              <a:extLst>
                <a:ext uri="{FF2B5EF4-FFF2-40B4-BE49-F238E27FC236}">
                  <a16:creationId xmlns:a16="http://schemas.microsoft.com/office/drawing/2014/main" id="{55C059B0-31FC-4625-A7C9-8E2D4D98E9F6}"/>
                </a:ext>
              </a:extLst>
            </p:cNvPr>
            <p:cNvSpPr/>
            <p:nvPr/>
          </p:nvSpPr>
          <p:spPr>
            <a:xfrm>
              <a:off x="987521" y="0"/>
              <a:ext cx="919872"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CB86D2C9-475E-4AFE-B936-28A97298696D}"/>
                </a:ext>
              </a:extLst>
            </p:cNvPr>
            <p:cNvSpPr/>
            <p:nvPr/>
          </p:nvSpPr>
          <p:spPr>
            <a:xfrm>
              <a:off x="259337" y="29637"/>
              <a:ext cx="2365054"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solidFill>
                    <a:schemeClr val="bg1"/>
                  </a:solidFill>
                  <a:latin typeface="Times New Roman" pitchFamily="18" charset="0"/>
                  <a:cs typeface="Times New Roman" pitchFamily="18" charset="0"/>
                </a:rPr>
                <a:t>Budget</a:t>
              </a:r>
              <a:endParaRPr lang="en-US" sz="3600" b="1" kern="1200" dirty="0">
                <a:solidFill>
                  <a:schemeClr val="bg1"/>
                </a:solidFill>
                <a:latin typeface="Times New Roman" pitchFamily="18" charset="0"/>
                <a:cs typeface="Times New Roman" pitchFamily="18" charset="0"/>
              </a:endParaRPr>
            </a:p>
          </p:txBody>
        </p:sp>
      </p:grpSp>
      <p:graphicFrame>
        <p:nvGraphicFramePr>
          <p:cNvPr id="30" name="Table 29">
            <a:extLst>
              <a:ext uri="{FF2B5EF4-FFF2-40B4-BE49-F238E27FC236}">
                <a16:creationId xmlns:a16="http://schemas.microsoft.com/office/drawing/2014/main" id="{42D581D8-2008-4F99-9F03-7CB7AADFA1F6}"/>
              </a:ext>
            </a:extLst>
          </p:cNvPr>
          <p:cNvGraphicFramePr>
            <a:graphicFrameLocks noGrp="1"/>
          </p:cNvGraphicFramePr>
          <p:nvPr>
            <p:extLst>
              <p:ext uri="{D42A27DB-BD31-4B8C-83A1-F6EECF244321}">
                <p14:modId xmlns:p14="http://schemas.microsoft.com/office/powerpoint/2010/main" val="610404044"/>
              </p:ext>
            </p:extLst>
          </p:nvPr>
        </p:nvGraphicFramePr>
        <p:xfrm>
          <a:off x="1867436" y="1470953"/>
          <a:ext cx="8607253" cy="4226202"/>
        </p:xfrm>
        <a:graphic>
          <a:graphicData uri="http://schemas.openxmlformats.org/drawingml/2006/table">
            <a:tbl>
              <a:tblPr firstRow="1" bandRow="1">
                <a:tableStyleId>{5C22544A-7EE6-4342-B048-85BDC9FD1C3A}</a:tableStyleId>
              </a:tblPr>
              <a:tblGrid>
                <a:gridCol w="957765">
                  <a:extLst>
                    <a:ext uri="{9D8B030D-6E8A-4147-A177-3AD203B41FA5}">
                      <a16:colId xmlns:a16="http://schemas.microsoft.com/office/drawing/2014/main" val="20000"/>
                    </a:ext>
                  </a:extLst>
                </a:gridCol>
                <a:gridCol w="4780404">
                  <a:extLst>
                    <a:ext uri="{9D8B030D-6E8A-4147-A177-3AD203B41FA5}">
                      <a16:colId xmlns:a16="http://schemas.microsoft.com/office/drawing/2014/main" val="20001"/>
                    </a:ext>
                  </a:extLst>
                </a:gridCol>
                <a:gridCol w="2869084">
                  <a:extLst>
                    <a:ext uri="{9D8B030D-6E8A-4147-A177-3AD203B41FA5}">
                      <a16:colId xmlns:a16="http://schemas.microsoft.com/office/drawing/2014/main" val="20002"/>
                    </a:ext>
                  </a:extLst>
                </a:gridCol>
              </a:tblGrid>
              <a:tr h="583956">
                <a:tc>
                  <a:txBody>
                    <a:bodyPr/>
                    <a:lstStyle/>
                    <a:p>
                      <a:pPr algn="ctr">
                        <a:lnSpc>
                          <a:spcPct val="150000"/>
                        </a:lnSpc>
                      </a:pPr>
                      <a:r>
                        <a:rPr lang="en-US" sz="2000" dirty="0">
                          <a:solidFill>
                            <a:schemeClr val="bg1"/>
                          </a:solidFill>
                          <a:latin typeface="Times New Roman" pitchFamily="18" charset="0"/>
                          <a:cs typeface="Times New Roman" pitchFamily="18" charset="0"/>
                        </a:rPr>
                        <a:t>Sl.no</a:t>
                      </a:r>
                    </a:p>
                  </a:txBody>
                  <a:tcPr/>
                </a:tc>
                <a:tc>
                  <a:txBody>
                    <a:bodyPr/>
                    <a:lstStyle/>
                    <a:p>
                      <a:pPr algn="ctr">
                        <a:lnSpc>
                          <a:spcPct val="150000"/>
                        </a:lnSpc>
                      </a:pPr>
                      <a:r>
                        <a:rPr lang="en-US" sz="2000" dirty="0">
                          <a:solidFill>
                            <a:schemeClr val="bg1"/>
                          </a:solidFill>
                          <a:latin typeface="Times New Roman" pitchFamily="18" charset="0"/>
                          <a:cs typeface="Times New Roman" pitchFamily="18" charset="0"/>
                        </a:rPr>
                        <a:t>Description</a:t>
                      </a:r>
                      <a:r>
                        <a:rPr lang="en-US" sz="2000" baseline="0" dirty="0">
                          <a:solidFill>
                            <a:schemeClr val="bg1"/>
                          </a:solidFill>
                          <a:latin typeface="Times New Roman" pitchFamily="18" charset="0"/>
                          <a:cs typeface="Times New Roman" pitchFamily="18" charset="0"/>
                        </a:rPr>
                        <a:t> </a:t>
                      </a:r>
                      <a:endParaRPr lang="en-US" sz="2000" dirty="0">
                        <a:solidFill>
                          <a:schemeClr val="bg1"/>
                        </a:solidFill>
                        <a:latin typeface="Times New Roman" pitchFamily="18" charset="0"/>
                        <a:cs typeface="Times New Roman" pitchFamily="18" charset="0"/>
                      </a:endParaRPr>
                    </a:p>
                  </a:txBody>
                  <a:tcPr/>
                </a:tc>
                <a:tc>
                  <a:txBody>
                    <a:bodyPr/>
                    <a:lstStyle/>
                    <a:p>
                      <a:pPr algn="ctr">
                        <a:lnSpc>
                          <a:spcPct val="150000"/>
                        </a:lnSpc>
                      </a:pPr>
                      <a:r>
                        <a:rPr lang="en-US" sz="2000" dirty="0">
                          <a:solidFill>
                            <a:schemeClr val="bg1"/>
                          </a:solidFill>
                          <a:latin typeface="Times New Roman" pitchFamily="18" charset="0"/>
                          <a:cs typeface="Times New Roman" pitchFamily="18" charset="0"/>
                        </a:rPr>
                        <a:t>Budget</a:t>
                      </a:r>
                    </a:p>
                  </a:txBody>
                  <a:tcPr/>
                </a:tc>
                <a:extLst>
                  <a:ext uri="{0D108BD9-81ED-4DB2-BD59-A6C34878D82A}">
                    <a16:rowId xmlns:a16="http://schemas.microsoft.com/office/drawing/2014/main" val="10000"/>
                  </a:ext>
                </a:extLst>
              </a:tr>
              <a:tr h="583956">
                <a:tc>
                  <a:txBody>
                    <a:bodyPr/>
                    <a:lstStyle/>
                    <a:p>
                      <a:pPr algn="ctr"/>
                      <a:r>
                        <a:rPr lang="en-US" sz="2000" dirty="0">
                          <a:solidFill>
                            <a:schemeClr val="tx1"/>
                          </a:solidFill>
                          <a:latin typeface="Times New Roman" pitchFamily="18" charset="0"/>
                          <a:cs typeface="Times New Roman" pitchFamily="18" charset="0"/>
                        </a:rPr>
                        <a:t>1.</a:t>
                      </a:r>
                    </a:p>
                  </a:txBody>
                  <a:tcPr/>
                </a:tc>
                <a:tc>
                  <a:txBody>
                    <a:bodyPr/>
                    <a:lstStyle/>
                    <a:p>
                      <a:pPr algn="l"/>
                      <a:r>
                        <a:rPr lang="en-US" sz="2000" dirty="0">
                          <a:solidFill>
                            <a:schemeClr val="tx1"/>
                          </a:solidFill>
                          <a:latin typeface="Times New Roman" pitchFamily="18" charset="0"/>
                          <a:cs typeface="Times New Roman" pitchFamily="18" charset="0"/>
                        </a:rPr>
                        <a:t>Electric</a:t>
                      </a:r>
                      <a:r>
                        <a:rPr lang="en-US" sz="2000" baseline="0" dirty="0">
                          <a:solidFill>
                            <a:schemeClr val="tx1"/>
                          </a:solidFill>
                          <a:latin typeface="Times New Roman" pitchFamily="18" charset="0"/>
                          <a:cs typeface="Times New Roman" pitchFamily="18" charset="0"/>
                        </a:rPr>
                        <a:t> circuit design</a:t>
                      </a:r>
                      <a:endParaRPr lang="en-US" sz="2000" dirty="0">
                        <a:solidFill>
                          <a:schemeClr val="tx1"/>
                        </a:solidFill>
                        <a:latin typeface="Times New Roman" pitchFamily="18" charset="0"/>
                        <a:cs typeface="Times New Roman" pitchFamily="18" charset="0"/>
                      </a:endParaRPr>
                    </a:p>
                  </a:txBody>
                  <a:tcPr/>
                </a:tc>
                <a:tc>
                  <a:txBody>
                    <a:bodyPr/>
                    <a:lstStyle/>
                    <a:p>
                      <a:pPr algn="ctr"/>
                      <a:r>
                        <a:rPr lang="en-US" sz="2000" dirty="0">
                          <a:solidFill>
                            <a:schemeClr val="tx1"/>
                          </a:solidFill>
                          <a:latin typeface="Times New Roman" pitchFamily="18" charset="0"/>
                          <a:cs typeface="Times New Roman" pitchFamily="18" charset="0"/>
                        </a:rPr>
                        <a:t>6,000</a:t>
                      </a:r>
                    </a:p>
                  </a:txBody>
                  <a:tcPr/>
                </a:tc>
                <a:extLst>
                  <a:ext uri="{0D108BD9-81ED-4DB2-BD59-A6C34878D82A}">
                    <a16:rowId xmlns:a16="http://schemas.microsoft.com/office/drawing/2014/main" val="10001"/>
                  </a:ext>
                </a:extLst>
              </a:tr>
              <a:tr h="722466">
                <a:tc>
                  <a:txBody>
                    <a:bodyPr/>
                    <a:lstStyle/>
                    <a:p>
                      <a:pPr algn="ctr"/>
                      <a:r>
                        <a:rPr lang="en-US" sz="2000" dirty="0">
                          <a:solidFill>
                            <a:schemeClr val="tx1"/>
                          </a:solidFill>
                          <a:latin typeface="Times New Roman" pitchFamily="18" charset="0"/>
                          <a:cs typeface="Times New Roman" pitchFamily="18" charset="0"/>
                        </a:rPr>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Times New Roman" pitchFamily="18" charset="0"/>
                          <a:cs typeface="Times New Roman" pitchFamily="18" charset="0"/>
                        </a:rPr>
                        <a:t>Sensors and Actuators (Bio Amp, Servo Motors etc)</a:t>
                      </a:r>
                    </a:p>
                  </a:txBody>
                  <a:tcPr/>
                </a:tc>
                <a:tc>
                  <a:txBody>
                    <a:bodyPr/>
                    <a:lstStyle/>
                    <a:p>
                      <a:pPr algn="ctr"/>
                      <a:r>
                        <a:rPr lang="en-US" sz="2000" dirty="0">
                          <a:solidFill>
                            <a:schemeClr val="tx1"/>
                          </a:solidFill>
                          <a:latin typeface="Times New Roman" pitchFamily="18" charset="0"/>
                          <a:cs typeface="Times New Roman" pitchFamily="18" charset="0"/>
                        </a:rPr>
                        <a:t>4,000</a:t>
                      </a:r>
                    </a:p>
                  </a:txBody>
                  <a:tcPr/>
                </a:tc>
                <a:extLst>
                  <a:ext uri="{0D108BD9-81ED-4DB2-BD59-A6C34878D82A}">
                    <a16:rowId xmlns:a16="http://schemas.microsoft.com/office/drawing/2014/main" val="10002"/>
                  </a:ext>
                </a:extLst>
              </a:tr>
              <a:tr h="583956">
                <a:tc>
                  <a:txBody>
                    <a:bodyPr/>
                    <a:lstStyle/>
                    <a:p>
                      <a:pPr algn="ctr"/>
                      <a:r>
                        <a:rPr lang="en-US" sz="2000" dirty="0">
                          <a:solidFill>
                            <a:schemeClr val="tx1"/>
                          </a:solidFill>
                          <a:latin typeface="Times New Roman" pitchFamily="18" charset="0"/>
                          <a:cs typeface="Times New Roman" pitchFamily="18" charset="0"/>
                        </a:rPr>
                        <a:t>3.</a:t>
                      </a:r>
                    </a:p>
                  </a:txBody>
                  <a:tcPr/>
                </a:tc>
                <a:tc>
                  <a:txBody>
                    <a:bodyPr/>
                    <a:lstStyle/>
                    <a:p>
                      <a:pPr algn="l"/>
                      <a:r>
                        <a:rPr lang="en-US" sz="2000" dirty="0">
                          <a:solidFill>
                            <a:schemeClr val="tx1"/>
                          </a:solidFill>
                          <a:latin typeface="Times New Roman" pitchFamily="18" charset="0"/>
                          <a:cs typeface="Times New Roman" pitchFamily="18" charset="0"/>
                        </a:rPr>
                        <a:t>Mechanical Design: 3D Printing</a:t>
                      </a:r>
                    </a:p>
                  </a:txBody>
                  <a:tcPr/>
                </a:tc>
                <a:tc>
                  <a:txBody>
                    <a:bodyPr/>
                    <a:lstStyle/>
                    <a:p>
                      <a:pPr algn="ctr"/>
                      <a:r>
                        <a:rPr lang="en-US" sz="2000" dirty="0">
                          <a:solidFill>
                            <a:schemeClr val="tx1"/>
                          </a:solidFill>
                          <a:latin typeface="Times New Roman" pitchFamily="18" charset="0"/>
                          <a:cs typeface="Times New Roman" pitchFamily="18" charset="0"/>
                        </a:rPr>
                        <a:t>3,500</a:t>
                      </a:r>
                    </a:p>
                  </a:txBody>
                  <a:tcPr/>
                </a:tc>
                <a:extLst>
                  <a:ext uri="{0D108BD9-81ED-4DB2-BD59-A6C34878D82A}">
                    <a16:rowId xmlns:a16="http://schemas.microsoft.com/office/drawing/2014/main" val="10003"/>
                  </a:ext>
                </a:extLst>
              </a:tr>
              <a:tr h="583956">
                <a:tc>
                  <a:txBody>
                    <a:bodyPr/>
                    <a:lstStyle/>
                    <a:p>
                      <a:pPr algn="ctr"/>
                      <a:r>
                        <a:rPr lang="en-US" sz="2000" dirty="0">
                          <a:solidFill>
                            <a:schemeClr val="tx1"/>
                          </a:solidFill>
                          <a:latin typeface="Times New Roman" pitchFamily="18" charset="0"/>
                          <a:cs typeface="Times New Roman" pitchFamily="18" charset="0"/>
                        </a:rPr>
                        <a:t>4.</a:t>
                      </a:r>
                    </a:p>
                  </a:txBody>
                  <a:tcPr/>
                </a:tc>
                <a:tc>
                  <a:txBody>
                    <a:bodyPr/>
                    <a:lstStyle/>
                    <a:p>
                      <a:pPr algn="l"/>
                      <a:r>
                        <a:rPr lang="en-US" sz="2000" dirty="0">
                          <a:solidFill>
                            <a:schemeClr val="tx1"/>
                          </a:solidFill>
                          <a:latin typeface="Times New Roman" pitchFamily="18" charset="0"/>
                          <a:cs typeface="Times New Roman" pitchFamily="18" charset="0"/>
                        </a:rPr>
                        <a:t>Report</a:t>
                      </a:r>
                    </a:p>
                  </a:txBody>
                  <a:tcPr/>
                </a:tc>
                <a:tc>
                  <a:txBody>
                    <a:bodyPr/>
                    <a:lstStyle/>
                    <a:p>
                      <a:pPr algn="ctr"/>
                      <a:r>
                        <a:rPr lang="en-US" sz="2000" dirty="0">
                          <a:solidFill>
                            <a:schemeClr val="tx1"/>
                          </a:solidFill>
                          <a:latin typeface="Times New Roman" pitchFamily="18" charset="0"/>
                          <a:cs typeface="Times New Roman" pitchFamily="18" charset="0"/>
                        </a:rPr>
                        <a:t>3,000</a:t>
                      </a:r>
                    </a:p>
                  </a:txBody>
                  <a:tcPr/>
                </a:tc>
                <a:extLst>
                  <a:ext uri="{0D108BD9-81ED-4DB2-BD59-A6C34878D82A}">
                    <a16:rowId xmlns:a16="http://schemas.microsoft.com/office/drawing/2014/main" val="2254240222"/>
                  </a:ext>
                </a:extLst>
              </a:tr>
              <a:tr h="583956">
                <a:tc>
                  <a:txBody>
                    <a:bodyPr/>
                    <a:lstStyle/>
                    <a:p>
                      <a:pPr algn="ctr"/>
                      <a:r>
                        <a:rPr lang="en-US" sz="2000" dirty="0">
                          <a:solidFill>
                            <a:schemeClr val="tx1"/>
                          </a:solidFill>
                          <a:latin typeface="Times New Roman" pitchFamily="18" charset="0"/>
                          <a:cs typeface="Times New Roman" pitchFamily="18" charset="0"/>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Times New Roman" pitchFamily="18" charset="0"/>
                          <a:cs typeface="Times New Roman" pitchFamily="18" charset="0"/>
                        </a:rPr>
                        <a:t>Miscellaneous</a:t>
                      </a:r>
                    </a:p>
                  </a:txBody>
                  <a:tcPr/>
                </a:tc>
                <a:tc>
                  <a:txBody>
                    <a:bodyPr/>
                    <a:lstStyle/>
                    <a:p>
                      <a:pPr algn="ctr"/>
                      <a:r>
                        <a:rPr lang="en-US" sz="2000" dirty="0">
                          <a:solidFill>
                            <a:schemeClr val="tx1"/>
                          </a:solidFill>
                          <a:latin typeface="Times New Roman" pitchFamily="18" charset="0"/>
                          <a:cs typeface="Times New Roman" pitchFamily="18" charset="0"/>
                        </a:rPr>
                        <a:t>2,000</a:t>
                      </a:r>
                    </a:p>
                  </a:txBody>
                  <a:tcPr/>
                </a:tc>
                <a:extLst>
                  <a:ext uri="{0D108BD9-81ED-4DB2-BD59-A6C34878D82A}">
                    <a16:rowId xmlns:a16="http://schemas.microsoft.com/office/drawing/2014/main" val="10004"/>
                  </a:ext>
                </a:extLst>
              </a:tr>
              <a:tr h="583956">
                <a:tc>
                  <a:txBody>
                    <a:bodyPr/>
                    <a:lstStyle/>
                    <a:p>
                      <a:pPr algn="ctr"/>
                      <a:endParaRPr lang="en-US" sz="2000" dirty="0">
                        <a:solidFill>
                          <a:schemeClr val="tx1"/>
                        </a:solidFill>
                        <a:latin typeface="Times New Roman" pitchFamily="18" charset="0"/>
                        <a:cs typeface="Times New Roman" pitchFamily="18" charset="0"/>
                      </a:endParaRPr>
                    </a:p>
                  </a:txBody>
                  <a:tcPr/>
                </a:tc>
                <a:tc>
                  <a:txBody>
                    <a:bodyPr/>
                    <a:lstStyle/>
                    <a:p>
                      <a:pPr algn="ctr"/>
                      <a:r>
                        <a:rPr lang="en-US" sz="2000" b="1" dirty="0">
                          <a:solidFill>
                            <a:schemeClr val="tx1"/>
                          </a:solidFill>
                          <a:latin typeface="Times New Roman" pitchFamily="18" charset="0"/>
                          <a:cs typeface="Times New Roman" pitchFamily="18" charset="0"/>
                        </a:rPr>
                        <a:t>Total</a:t>
                      </a:r>
                    </a:p>
                  </a:txBody>
                  <a:tcPr/>
                </a:tc>
                <a:tc>
                  <a:txBody>
                    <a:bodyPr/>
                    <a:lstStyle/>
                    <a:p>
                      <a:pPr algn="ctr"/>
                      <a:r>
                        <a:rPr lang="en-US" sz="2000" b="1" dirty="0">
                          <a:solidFill>
                            <a:schemeClr val="tx1"/>
                          </a:solidFill>
                          <a:latin typeface="Times New Roman" pitchFamily="18" charset="0"/>
                          <a:cs typeface="Times New Roman" pitchFamily="18" charset="0"/>
                        </a:rPr>
                        <a:t>18,500</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2814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46</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26" name="Group 21">
            <a:extLst>
              <a:ext uri="{FF2B5EF4-FFF2-40B4-BE49-F238E27FC236}">
                <a16:creationId xmlns:a16="http://schemas.microsoft.com/office/drawing/2014/main" id="{7D343E2D-C960-4171-86C9-CE3752420BEB}"/>
              </a:ext>
            </a:extLst>
          </p:cNvPr>
          <p:cNvGrpSpPr/>
          <p:nvPr/>
        </p:nvGrpSpPr>
        <p:grpSpPr>
          <a:xfrm>
            <a:off x="4106173" y="313229"/>
            <a:ext cx="3536829" cy="607120"/>
            <a:chOff x="185284" y="0"/>
            <a:chExt cx="2550186" cy="607120"/>
          </a:xfrm>
          <a:scene3d>
            <a:camera prst="orthographicFront"/>
            <a:lightRig rig="threePt" dir="t">
              <a:rot lat="0" lon="0" rev="7500000"/>
            </a:lightRig>
          </a:scene3d>
        </p:grpSpPr>
        <p:sp>
          <p:nvSpPr>
            <p:cNvPr id="31" name="Rounded Rectangle 22">
              <a:extLst>
                <a:ext uri="{FF2B5EF4-FFF2-40B4-BE49-F238E27FC236}">
                  <a16:creationId xmlns:a16="http://schemas.microsoft.com/office/drawing/2014/main" id="{4587BBE5-BD40-4EC4-AD05-12D3AEAAE4E9}"/>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Rounded Rectangle 4">
              <a:extLst>
                <a:ext uri="{FF2B5EF4-FFF2-40B4-BE49-F238E27FC236}">
                  <a16:creationId xmlns:a16="http://schemas.microsoft.com/office/drawing/2014/main" id="{D87FFF54-177B-4AF2-BD9F-8C59E44DA55F}"/>
                </a:ext>
              </a:extLst>
            </p:cNvPr>
            <p:cNvSpPr/>
            <p:nvPr/>
          </p:nvSpPr>
          <p:spPr>
            <a:xfrm>
              <a:off x="512058" y="29637"/>
              <a:ext cx="1973484"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dirty="0">
                  <a:latin typeface="Times New Roman" pitchFamily="18" charset="0"/>
                  <a:cs typeface="Times New Roman" pitchFamily="18" charset="0"/>
                </a:rPr>
                <a:t>Time Line</a:t>
              </a:r>
              <a:endParaRPr lang="en-US" sz="3600" b="1" kern="1200" dirty="0">
                <a:solidFill>
                  <a:schemeClr val="bg1"/>
                </a:solidFill>
                <a:latin typeface="Times New Roman" pitchFamily="18" charset="0"/>
                <a:cs typeface="Times New Roman" pitchFamily="18" charset="0"/>
              </a:endParaRPr>
            </a:p>
          </p:txBody>
        </p:sp>
      </p:grpSp>
      <p:graphicFrame>
        <p:nvGraphicFramePr>
          <p:cNvPr id="33" name="Table 32">
            <a:extLst>
              <a:ext uri="{FF2B5EF4-FFF2-40B4-BE49-F238E27FC236}">
                <a16:creationId xmlns:a16="http://schemas.microsoft.com/office/drawing/2014/main" id="{EFF66309-3D88-49AF-80FB-0429FDD6E909}"/>
              </a:ext>
            </a:extLst>
          </p:cNvPr>
          <p:cNvGraphicFramePr>
            <a:graphicFrameLocks noGrp="1"/>
          </p:cNvGraphicFramePr>
          <p:nvPr>
            <p:extLst>
              <p:ext uri="{D42A27DB-BD31-4B8C-83A1-F6EECF244321}">
                <p14:modId xmlns:p14="http://schemas.microsoft.com/office/powerpoint/2010/main" val="2961079550"/>
              </p:ext>
            </p:extLst>
          </p:nvPr>
        </p:nvGraphicFramePr>
        <p:xfrm>
          <a:off x="460374" y="1351452"/>
          <a:ext cx="11023377" cy="4536000"/>
        </p:xfrm>
        <a:graphic>
          <a:graphicData uri="http://schemas.openxmlformats.org/drawingml/2006/table">
            <a:tbl>
              <a:tblPr firstRow="1" firstCol="1" bandRow="1">
                <a:tableStyleId>{5C22544A-7EE6-4342-B048-85BDC9FD1C3A}</a:tableStyleId>
              </a:tblPr>
              <a:tblGrid>
                <a:gridCol w="1024771">
                  <a:extLst>
                    <a:ext uri="{9D8B030D-6E8A-4147-A177-3AD203B41FA5}">
                      <a16:colId xmlns:a16="http://schemas.microsoft.com/office/drawing/2014/main" val="3320339496"/>
                    </a:ext>
                  </a:extLst>
                </a:gridCol>
                <a:gridCol w="4885191">
                  <a:extLst>
                    <a:ext uri="{9D8B030D-6E8A-4147-A177-3AD203B41FA5}">
                      <a16:colId xmlns:a16="http://schemas.microsoft.com/office/drawing/2014/main" val="2450350830"/>
                    </a:ext>
                  </a:extLst>
                </a:gridCol>
                <a:gridCol w="1251504">
                  <a:extLst>
                    <a:ext uri="{9D8B030D-6E8A-4147-A177-3AD203B41FA5}">
                      <a16:colId xmlns:a16="http://schemas.microsoft.com/office/drawing/2014/main" val="668384327"/>
                    </a:ext>
                  </a:extLst>
                </a:gridCol>
                <a:gridCol w="1159088">
                  <a:extLst>
                    <a:ext uri="{9D8B030D-6E8A-4147-A177-3AD203B41FA5}">
                      <a16:colId xmlns:a16="http://schemas.microsoft.com/office/drawing/2014/main" val="3423197175"/>
                    </a:ext>
                  </a:extLst>
                </a:gridCol>
                <a:gridCol w="1317812">
                  <a:extLst>
                    <a:ext uri="{9D8B030D-6E8A-4147-A177-3AD203B41FA5}">
                      <a16:colId xmlns:a16="http://schemas.microsoft.com/office/drawing/2014/main" val="389020287"/>
                    </a:ext>
                  </a:extLst>
                </a:gridCol>
                <a:gridCol w="1385011">
                  <a:extLst>
                    <a:ext uri="{9D8B030D-6E8A-4147-A177-3AD203B41FA5}">
                      <a16:colId xmlns:a16="http://schemas.microsoft.com/office/drawing/2014/main" val="302922665"/>
                    </a:ext>
                  </a:extLst>
                </a:gridCol>
              </a:tblGrid>
              <a:tr h="959241">
                <a:tc>
                  <a:txBody>
                    <a:bodyPr/>
                    <a:lstStyle/>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Sl.</a:t>
                      </a:r>
                      <a:endParaRPr lang="en-IN" sz="200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No.</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dirty="0">
                          <a:effectLst/>
                          <a:latin typeface="Times New Roman" panose="02020603050405020304" pitchFamily="18" charset="0"/>
                          <a:cs typeface="Times New Roman" panose="02020603050405020304" pitchFamily="18" charset="0"/>
                        </a:rPr>
                        <a:t>PHASES</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dirty="0">
                          <a:effectLst/>
                          <a:latin typeface="Times New Roman" panose="02020603050405020304" pitchFamily="18" charset="0"/>
                          <a:cs typeface="Times New Roman" panose="02020603050405020304" pitchFamily="18" charset="0"/>
                        </a:rPr>
                        <a:t>SEP - OCT</a:t>
                      </a:r>
                      <a:endParaRPr lang="en-IN" sz="20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2000" dirty="0">
                          <a:effectLst/>
                          <a:latin typeface="Times New Roman" panose="02020603050405020304" pitchFamily="18" charset="0"/>
                          <a:cs typeface="Times New Roman" panose="02020603050405020304" pitchFamily="18" charset="0"/>
                        </a:rPr>
                        <a:t>2023</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dirty="0">
                          <a:effectLst/>
                          <a:latin typeface="Times New Roman" panose="02020603050405020304" pitchFamily="18" charset="0"/>
                          <a:cs typeface="Times New Roman" panose="02020603050405020304" pitchFamily="18" charset="0"/>
                        </a:rPr>
                        <a:t>NOV – DEC</a:t>
                      </a:r>
                    </a:p>
                    <a:p>
                      <a:pPr algn="ctr">
                        <a:lnSpc>
                          <a:spcPct val="150000"/>
                        </a:lnSpc>
                        <a:spcAft>
                          <a:spcPts val="0"/>
                        </a:spcAft>
                      </a:pPr>
                      <a:r>
                        <a:rPr lang="en-US" sz="2000" dirty="0">
                          <a:effectLst/>
                          <a:latin typeface="Times New Roman" panose="02020603050405020304" pitchFamily="18" charset="0"/>
                          <a:cs typeface="Times New Roman" panose="02020603050405020304" pitchFamily="18" charset="0"/>
                        </a:rPr>
                        <a:t>2023</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dirty="0">
                          <a:effectLst/>
                          <a:latin typeface="Times New Roman" panose="02020603050405020304" pitchFamily="18" charset="0"/>
                          <a:cs typeface="Times New Roman" panose="02020603050405020304" pitchFamily="18" charset="0"/>
                        </a:rPr>
                        <a:t>JAN – FEB </a:t>
                      </a:r>
                    </a:p>
                    <a:p>
                      <a:pPr algn="ctr">
                        <a:lnSpc>
                          <a:spcPct val="150000"/>
                        </a:lnSpc>
                        <a:spcAft>
                          <a:spcPts val="0"/>
                        </a:spcAft>
                      </a:pPr>
                      <a:r>
                        <a:rPr lang="en-US" sz="2000" dirty="0">
                          <a:effectLst/>
                          <a:latin typeface="Times New Roman" panose="02020603050405020304" pitchFamily="18" charset="0"/>
                          <a:cs typeface="Times New Roman" panose="02020603050405020304" pitchFamily="18" charset="0"/>
                        </a:rPr>
                        <a:t>2023</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2000" dirty="0">
                          <a:effectLst/>
                          <a:latin typeface="Times New Roman" panose="02020603050405020304" pitchFamily="18" charset="0"/>
                          <a:cs typeface="Times New Roman" panose="02020603050405020304" pitchFamily="18" charset="0"/>
                        </a:rPr>
                        <a:t>MAR - APL</a:t>
                      </a:r>
                      <a:endParaRPr lang="en-IN" sz="2000" dirty="0">
                        <a:effectLst/>
                        <a:latin typeface="Times New Roman" panose="02020603050405020304" pitchFamily="18" charset="0"/>
                        <a:cs typeface="Times New Roman" panose="02020603050405020304" pitchFamily="18" charset="0"/>
                      </a:endParaRPr>
                    </a:p>
                    <a:p>
                      <a:pPr algn="ctr">
                        <a:lnSpc>
                          <a:spcPct val="150000"/>
                        </a:lnSpc>
                        <a:spcAft>
                          <a:spcPts val="0"/>
                        </a:spcAft>
                      </a:pPr>
                      <a:r>
                        <a:rPr lang="en-US" sz="2000" dirty="0">
                          <a:effectLst/>
                          <a:latin typeface="Times New Roman" panose="02020603050405020304" pitchFamily="18" charset="0"/>
                          <a:cs typeface="Times New Roman" panose="02020603050405020304" pitchFamily="18" charset="0"/>
                        </a:rPr>
                        <a:t>2023</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9844437"/>
                  </a:ext>
                </a:extLst>
              </a:tr>
              <a:tr h="310370">
                <a:tc>
                  <a:txBody>
                    <a:bodyPr/>
                    <a:lstStyle/>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1</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dirty="0">
                          <a:effectLst/>
                          <a:latin typeface="Times New Roman" panose="02020603050405020304" pitchFamily="18" charset="0"/>
                          <a:cs typeface="Times New Roman" panose="02020603050405020304" pitchFamily="18" charset="0"/>
                        </a:rPr>
                        <a:t>Project Feasibility Study</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dirty="0">
                          <a:effectLst/>
                          <a:latin typeface="Times New Roman" panose="02020603050405020304" pitchFamily="18" charset="0"/>
                          <a:cs typeface="Times New Roman" panose="02020603050405020304" pitchFamily="18" charset="0"/>
                        </a:rPr>
                        <a:t> </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63272298"/>
                  </a:ext>
                </a:extLst>
              </a:tr>
              <a:tr h="310370">
                <a:tc>
                  <a:txBody>
                    <a:bodyPr/>
                    <a:lstStyle/>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2</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Time schedule and analysis</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89880286"/>
                  </a:ext>
                </a:extLst>
              </a:tr>
              <a:tr h="310370">
                <a:tc>
                  <a:txBody>
                    <a:bodyPr/>
                    <a:lstStyle/>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3</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Requirement analysis</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0502844"/>
                  </a:ext>
                </a:extLst>
              </a:tr>
              <a:tr h="250070">
                <a:tc>
                  <a:txBody>
                    <a:bodyPr/>
                    <a:lstStyle/>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4</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Component Availability and Purchase</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03963957"/>
                  </a:ext>
                </a:extLst>
              </a:tr>
              <a:tr h="233280">
                <a:tc>
                  <a:txBody>
                    <a:bodyPr/>
                    <a:lstStyle/>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5</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dirty="0">
                          <a:effectLst/>
                          <a:latin typeface="Times New Roman" panose="02020603050405020304" pitchFamily="18" charset="0"/>
                          <a:cs typeface="Times New Roman" panose="02020603050405020304" pitchFamily="18" charset="0"/>
                        </a:rPr>
                        <a:t>Design &amp; Implementation of Prosthetic arm </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89164251"/>
                  </a:ext>
                </a:extLst>
              </a:tr>
              <a:tr h="310370">
                <a:tc>
                  <a:txBody>
                    <a:bodyPr/>
                    <a:lstStyle/>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6</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dirty="0">
                          <a:effectLst/>
                          <a:latin typeface="Times New Roman" panose="02020603050405020304" pitchFamily="18" charset="0"/>
                          <a:cs typeface="Times New Roman" panose="02020603050405020304" pitchFamily="18" charset="0"/>
                        </a:rPr>
                        <a:t>Testing of Prosthetic arm</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08257839"/>
                  </a:ext>
                </a:extLst>
              </a:tr>
              <a:tr h="339144">
                <a:tc>
                  <a:txBody>
                    <a:bodyPr/>
                    <a:lstStyle/>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7</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dirty="0">
                          <a:effectLst/>
                          <a:latin typeface="Times New Roman" panose="02020603050405020304" pitchFamily="18" charset="0"/>
                          <a:cs typeface="Times New Roman" panose="02020603050405020304" pitchFamily="18" charset="0"/>
                        </a:rPr>
                        <a:t>Final Testing and Analysis</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81187290"/>
                  </a:ext>
                </a:extLst>
              </a:tr>
              <a:tr h="310370">
                <a:tc>
                  <a:txBody>
                    <a:bodyPr/>
                    <a:lstStyle/>
                    <a:p>
                      <a:pPr algn="ctr">
                        <a:lnSpc>
                          <a:spcPct val="150000"/>
                        </a:lnSpc>
                        <a:spcAft>
                          <a:spcPts val="0"/>
                        </a:spcAft>
                      </a:pPr>
                      <a:r>
                        <a:rPr lang="en-US" sz="2000">
                          <a:effectLst/>
                          <a:latin typeface="Times New Roman" panose="02020603050405020304" pitchFamily="18" charset="0"/>
                          <a:cs typeface="Times New Roman" panose="02020603050405020304" pitchFamily="18" charset="0"/>
                        </a:rPr>
                        <a:t>8</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Report Documentation</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a:effectLst/>
                          <a:latin typeface="Times New Roman" panose="02020603050405020304" pitchFamily="18" charset="0"/>
                          <a:cs typeface="Times New Roman" panose="02020603050405020304" pitchFamily="18" charset="0"/>
                        </a:rPr>
                        <a:t> </a:t>
                      </a:r>
                      <a:endParaRPr lang="en-IN"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US" sz="2000" dirty="0">
                          <a:effectLst/>
                          <a:latin typeface="Times New Roman" panose="02020603050405020304" pitchFamily="18" charset="0"/>
                          <a:cs typeface="Times New Roman" panose="02020603050405020304" pitchFamily="18" charset="0"/>
                        </a:rPr>
                        <a:t> </a:t>
                      </a:r>
                      <a:endPar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3744861"/>
                  </a:ext>
                </a:extLst>
              </a:tr>
            </a:tbl>
          </a:graphicData>
        </a:graphic>
      </p:graphicFrame>
      <p:sp>
        <p:nvSpPr>
          <p:cNvPr id="34" name="Rectangle 33">
            <a:extLst>
              <a:ext uri="{FF2B5EF4-FFF2-40B4-BE49-F238E27FC236}">
                <a16:creationId xmlns:a16="http://schemas.microsoft.com/office/drawing/2014/main" id="{814F4008-464B-435E-BC21-70DF620CB60A}"/>
              </a:ext>
            </a:extLst>
          </p:cNvPr>
          <p:cNvSpPr/>
          <p:nvPr/>
        </p:nvSpPr>
        <p:spPr>
          <a:xfrm>
            <a:off x="6373906" y="2627741"/>
            <a:ext cx="1269096" cy="121643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33407042-6D19-4A4C-82D0-DAACE5E6A8B9}"/>
              </a:ext>
            </a:extLst>
          </p:cNvPr>
          <p:cNvSpPr/>
          <p:nvPr/>
        </p:nvSpPr>
        <p:spPr>
          <a:xfrm>
            <a:off x="7679560" y="3397825"/>
            <a:ext cx="1049038" cy="89269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E56389DF-B36B-4DC2-BF31-061EBE679392}"/>
              </a:ext>
            </a:extLst>
          </p:cNvPr>
          <p:cNvSpPr/>
          <p:nvPr/>
        </p:nvSpPr>
        <p:spPr>
          <a:xfrm>
            <a:off x="8765156" y="3803835"/>
            <a:ext cx="1269096" cy="162709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37" name="Rectangle 36">
            <a:extLst>
              <a:ext uri="{FF2B5EF4-FFF2-40B4-BE49-F238E27FC236}">
                <a16:creationId xmlns:a16="http://schemas.microsoft.com/office/drawing/2014/main" id="{C19B7016-CC4C-4F19-AEC3-AFB73CDDE49E}"/>
              </a:ext>
            </a:extLst>
          </p:cNvPr>
          <p:cNvSpPr/>
          <p:nvPr/>
        </p:nvSpPr>
        <p:spPr>
          <a:xfrm>
            <a:off x="10064266" y="5054029"/>
            <a:ext cx="1419486" cy="833423"/>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56096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47</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8" name="Group 21">
            <a:extLst>
              <a:ext uri="{FF2B5EF4-FFF2-40B4-BE49-F238E27FC236}">
                <a16:creationId xmlns:a16="http://schemas.microsoft.com/office/drawing/2014/main" id="{DADB2612-FB90-45C8-9D22-5AA7994B91CF}"/>
              </a:ext>
            </a:extLst>
          </p:cNvPr>
          <p:cNvGrpSpPr/>
          <p:nvPr/>
        </p:nvGrpSpPr>
        <p:grpSpPr>
          <a:xfrm>
            <a:off x="3522419" y="297585"/>
            <a:ext cx="3544421" cy="607120"/>
            <a:chOff x="185284" y="0"/>
            <a:chExt cx="2550186" cy="607120"/>
          </a:xfrm>
          <a:scene3d>
            <a:camera prst="orthographicFront"/>
            <a:lightRig rig="threePt" dir="t">
              <a:rot lat="0" lon="0" rev="7500000"/>
            </a:lightRig>
          </a:scene3d>
        </p:grpSpPr>
        <p:sp>
          <p:nvSpPr>
            <p:cNvPr id="39" name="Rounded Rectangle 22">
              <a:extLst>
                <a:ext uri="{FF2B5EF4-FFF2-40B4-BE49-F238E27FC236}">
                  <a16:creationId xmlns:a16="http://schemas.microsoft.com/office/drawing/2014/main" id="{A2F201E6-D2AE-42CB-9BC3-67D536DF1E65}"/>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4D8C951B-9D97-4680-B616-90CF5F9707C8}"/>
                </a:ext>
              </a:extLst>
            </p:cNvPr>
            <p:cNvSpPr/>
            <p:nvPr/>
          </p:nvSpPr>
          <p:spPr>
            <a:xfrm>
              <a:off x="512058" y="29637"/>
              <a:ext cx="1973484"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IN" sz="3600" b="1" dirty="0">
                  <a:latin typeface="Times New Roman" panose="02020603050405020304" pitchFamily="18" charset="0"/>
                  <a:cs typeface="Times New Roman" panose="02020603050405020304" pitchFamily="18" charset="0"/>
                </a:rPr>
                <a:t>References</a:t>
              </a:r>
              <a:endParaRPr lang="en-US" sz="3600" b="1" kern="1200" dirty="0">
                <a:solidFill>
                  <a:schemeClr val="bg1"/>
                </a:solidFill>
                <a:latin typeface="Times New Roman" pitchFamily="18" charset="0"/>
                <a:cs typeface="Times New Roman" pitchFamily="18" charset="0"/>
              </a:endParaRPr>
            </a:p>
          </p:txBody>
        </p:sp>
      </p:grpSp>
      <p:graphicFrame>
        <p:nvGraphicFramePr>
          <p:cNvPr id="28" name="Table 15">
            <a:extLst>
              <a:ext uri="{FF2B5EF4-FFF2-40B4-BE49-F238E27FC236}">
                <a16:creationId xmlns:a16="http://schemas.microsoft.com/office/drawing/2014/main" id="{1608EF23-85E5-41A8-8499-13E1797D4A5F}"/>
              </a:ext>
            </a:extLst>
          </p:cNvPr>
          <p:cNvGraphicFramePr>
            <a:graphicFrameLocks noGrp="1"/>
          </p:cNvGraphicFramePr>
          <p:nvPr/>
        </p:nvGraphicFramePr>
        <p:xfrm>
          <a:off x="523781" y="1055891"/>
          <a:ext cx="11144437" cy="715693"/>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715693">
                <a:tc>
                  <a:txBody>
                    <a:bodyPr/>
                    <a:lstStyle/>
                    <a:p>
                      <a:pPr algn="just"/>
                      <a:r>
                        <a:rPr lang="en-US" sz="1400" b="0" dirty="0">
                          <a:latin typeface="Times New Roman" panose="02020603050405020304" pitchFamily="18" charset="0"/>
                          <a:cs typeface="Times New Roman" panose="02020603050405020304" pitchFamily="18" charset="0"/>
                        </a:rPr>
                        <a:t>[1]</a:t>
                      </a:r>
                      <a:endParaRPr lang="en-IN" sz="14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CORTICAL CORRELATES OF VOLUNTARY POSTURAL SWAY WITH VIBROTACTILE FEEDBACK  IN  TRANSFEMORAL  </a:t>
                      </a:r>
                      <a:r>
                        <a:rPr lang="en-IN" sz="1400" b="0" dirty="0">
                          <a:latin typeface="Times New Roman" panose="02020603050405020304" pitchFamily="18" charset="0"/>
                          <a:cs typeface="Times New Roman" panose="02020603050405020304" pitchFamily="18" charset="0"/>
                        </a:rPr>
                        <a:t>AMPUTEES by </a:t>
                      </a:r>
                      <a:r>
                        <a:rPr lang="en-IN" sz="1400" b="0" dirty="0" err="1">
                          <a:latin typeface="Times New Roman" panose="02020603050405020304" pitchFamily="18" charset="0"/>
                          <a:cs typeface="Times New Roman" panose="02020603050405020304" pitchFamily="18" charset="0"/>
                        </a:rPr>
                        <a:t>Aayushi</a:t>
                      </a:r>
                      <a:r>
                        <a:rPr lang="en-IN" sz="1400" b="0" dirty="0">
                          <a:latin typeface="Times New Roman" panose="02020603050405020304" pitchFamily="18" charset="0"/>
                          <a:cs typeface="Times New Roman" panose="02020603050405020304" pitchFamily="18" charset="0"/>
                        </a:rPr>
                        <a:t> Khajuria. Published: 2023 from IIT Delhi.</a:t>
                      </a:r>
                    </a:p>
                  </a:txBody>
                  <a:tcPr/>
                </a:tc>
                <a:extLst>
                  <a:ext uri="{0D108BD9-81ED-4DB2-BD59-A6C34878D82A}">
                    <a16:rowId xmlns:a16="http://schemas.microsoft.com/office/drawing/2014/main" val="4010477227"/>
                  </a:ext>
                </a:extLst>
              </a:tr>
            </a:tbl>
          </a:graphicData>
        </a:graphic>
      </p:graphicFrame>
      <p:graphicFrame>
        <p:nvGraphicFramePr>
          <p:cNvPr id="29" name="Table 15">
            <a:extLst>
              <a:ext uri="{FF2B5EF4-FFF2-40B4-BE49-F238E27FC236}">
                <a16:creationId xmlns:a16="http://schemas.microsoft.com/office/drawing/2014/main" id="{A64D4E5E-0176-452E-BA33-56391918E33C}"/>
              </a:ext>
            </a:extLst>
          </p:cNvPr>
          <p:cNvGraphicFramePr>
            <a:graphicFrameLocks noGrp="1"/>
          </p:cNvGraphicFramePr>
          <p:nvPr/>
        </p:nvGraphicFramePr>
        <p:xfrm>
          <a:off x="523781" y="1594793"/>
          <a:ext cx="11144437" cy="715693"/>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715693">
                <a:tc>
                  <a:txBody>
                    <a:bodyPr/>
                    <a:lstStyle/>
                    <a:p>
                      <a:pPr algn="just"/>
                      <a:r>
                        <a:rPr lang="en-US" sz="1400" b="0" dirty="0">
                          <a:latin typeface="Times New Roman" panose="02020603050405020304" pitchFamily="18" charset="0"/>
                          <a:cs typeface="Times New Roman" panose="02020603050405020304" pitchFamily="18" charset="0"/>
                        </a:rPr>
                        <a:t>[2]</a:t>
                      </a:r>
                      <a:endParaRPr lang="en-IN" sz="1400" b="0" dirty="0">
                        <a:latin typeface="Times New Roman" panose="02020603050405020304" pitchFamily="18" charset="0"/>
                        <a:cs typeface="Times New Roman" panose="02020603050405020304" pitchFamily="18" charset="0"/>
                      </a:endParaRPr>
                    </a:p>
                  </a:txBody>
                  <a:tcPr/>
                </a:tc>
                <a:tc>
                  <a:txBody>
                    <a:bodyPr/>
                    <a:lstStyle/>
                    <a:p>
                      <a:pPr algn="just"/>
                      <a:r>
                        <a:rPr lang="en-US" sz="1400" b="0" dirty="0">
                          <a:latin typeface="Times New Roman" panose="02020603050405020304" pitchFamily="18" charset="0"/>
                          <a:cs typeface="Times New Roman" panose="02020603050405020304" pitchFamily="18" charset="0"/>
                        </a:rPr>
                        <a:t>Thumb Controlled Low-Cost Prosthetic Robotic Arm by Amit Hasan Khan, </a:t>
                      </a:r>
                      <a:r>
                        <a:rPr lang="en-US" sz="1400" b="0" dirty="0" err="1">
                          <a:latin typeface="Times New Roman" panose="02020603050405020304" pitchFamily="18" charset="0"/>
                          <a:cs typeface="Times New Roman" panose="02020603050405020304" pitchFamily="18" charset="0"/>
                        </a:rPr>
                        <a:t>Fairoz</a:t>
                      </a:r>
                      <a:r>
                        <a:rPr lang="en-US" sz="1400" b="0" dirty="0">
                          <a:latin typeface="Times New Roman" panose="02020603050405020304" pitchFamily="18" charset="0"/>
                          <a:cs typeface="Times New Roman" panose="02020603050405020304" pitchFamily="18" charset="0"/>
                        </a:rPr>
                        <a:t> </a:t>
                      </a:r>
                      <a:r>
                        <a:rPr lang="en-US" sz="1400" b="0" dirty="0" err="1">
                          <a:latin typeface="Times New Roman" panose="02020603050405020304" pitchFamily="18" charset="0"/>
                          <a:cs typeface="Times New Roman" panose="02020603050405020304" pitchFamily="18" charset="0"/>
                        </a:rPr>
                        <a:t>Nower</a:t>
                      </a:r>
                      <a:r>
                        <a:rPr lang="en-US" sz="1400" b="0" dirty="0">
                          <a:latin typeface="Times New Roman" panose="02020603050405020304" pitchFamily="18" charset="0"/>
                          <a:cs typeface="Times New Roman" panose="02020603050405020304" pitchFamily="18" charset="0"/>
                        </a:rPr>
                        <a:t> Khan, </a:t>
                      </a:r>
                      <a:r>
                        <a:rPr lang="en-IN" sz="1400" b="0" i="0" u="none" strike="noStrike" kern="1200" baseline="0" dirty="0">
                          <a:solidFill>
                            <a:schemeClr val="tx1"/>
                          </a:solidFill>
                          <a:latin typeface="+mn-lt"/>
                          <a:ea typeface="+mn-ea"/>
                          <a:cs typeface="+mn-cs"/>
                        </a:rPr>
                        <a:t>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Lamiah</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Israt</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Md. Saiful Islam. </a:t>
                      </a:r>
                      <a:r>
                        <a:rPr lang="en-IN" sz="1400" b="0" dirty="0">
                          <a:latin typeface="Times New Roman" panose="02020603050405020304" pitchFamily="18" charset="0"/>
                          <a:cs typeface="Times New Roman" panose="02020603050405020304" pitchFamily="18" charset="0"/>
                        </a:rPr>
                        <a:t>Published: 2019 from IEEE .</a:t>
                      </a:r>
                    </a:p>
                  </a:txBody>
                  <a:tcPr/>
                </a:tc>
                <a:extLst>
                  <a:ext uri="{0D108BD9-81ED-4DB2-BD59-A6C34878D82A}">
                    <a16:rowId xmlns:a16="http://schemas.microsoft.com/office/drawing/2014/main" val="4010477227"/>
                  </a:ext>
                </a:extLst>
              </a:tr>
            </a:tbl>
          </a:graphicData>
        </a:graphic>
      </p:graphicFrame>
      <p:graphicFrame>
        <p:nvGraphicFramePr>
          <p:cNvPr id="30" name="Table 15">
            <a:extLst>
              <a:ext uri="{FF2B5EF4-FFF2-40B4-BE49-F238E27FC236}">
                <a16:creationId xmlns:a16="http://schemas.microsoft.com/office/drawing/2014/main" id="{E4D105B3-0141-4F37-80CE-AD93E293A378}"/>
              </a:ext>
            </a:extLst>
          </p:cNvPr>
          <p:cNvGraphicFramePr>
            <a:graphicFrameLocks noGrp="1"/>
          </p:cNvGraphicFramePr>
          <p:nvPr/>
        </p:nvGraphicFramePr>
        <p:xfrm>
          <a:off x="523781" y="2046894"/>
          <a:ext cx="11144437" cy="670482"/>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670482">
                <a:tc>
                  <a:txBody>
                    <a:bodyPr/>
                    <a:lstStyle/>
                    <a:p>
                      <a:pPr algn="just"/>
                      <a:r>
                        <a:rPr lang="en-US" sz="1400" b="0" dirty="0">
                          <a:latin typeface="Times New Roman" panose="02020603050405020304" pitchFamily="18" charset="0"/>
                          <a:cs typeface="Times New Roman" panose="02020603050405020304" pitchFamily="18" charset="0"/>
                        </a:rPr>
                        <a:t>[3]</a:t>
                      </a:r>
                      <a:endParaRPr lang="en-IN" sz="1400"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Design aspects of a low-cost prosthetic arm for people with severe movement disabilities </a:t>
                      </a:r>
                      <a:r>
                        <a:rPr lang="en-IN" sz="1400" b="0" dirty="0">
                          <a:latin typeface="Times New Roman" panose="02020603050405020304" pitchFamily="18" charset="0"/>
                          <a:cs typeface="Times New Roman" panose="02020603050405020304" pitchFamily="18" charset="0"/>
                        </a:rPr>
                        <a:t>by Tomasz </a:t>
                      </a:r>
                      <a:r>
                        <a:rPr lang="en-IN" sz="1400" b="0" dirty="0" err="1">
                          <a:latin typeface="Times New Roman" panose="02020603050405020304" pitchFamily="18" charset="0"/>
                          <a:cs typeface="Times New Roman" panose="02020603050405020304" pitchFamily="18" charset="0"/>
                        </a:rPr>
                        <a:t>Kocejko</a:t>
                      </a:r>
                      <a:r>
                        <a:rPr lang="en-IN" sz="1400" b="0" dirty="0">
                          <a:latin typeface="Times New Roman" panose="02020603050405020304" pitchFamily="18" charset="0"/>
                          <a:cs typeface="Times New Roman" panose="02020603050405020304" pitchFamily="18" charset="0"/>
                        </a:rPr>
                        <a:t>, </a:t>
                      </a:r>
                      <a:r>
                        <a:rPr lang="en-IN" sz="1400" b="0" dirty="0" err="1">
                          <a:latin typeface="Times New Roman" panose="02020603050405020304" pitchFamily="18" charset="0"/>
                          <a:cs typeface="Times New Roman" panose="02020603050405020304" pitchFamily="18" charset="0"/>
                        </a:rPr>
                        <a:t>Radosław</a:t>
                      </a:r>
                      <a:r>
                        <a:rPr lang="en-IN" sz="1400" b="0" dirty="0">
                          <a:latin typeface="Times New Roman" panose="02020603050405020304" pitchFamily="18" charset="0"/>
                          <a:cs typeface="Times New Roman" panose="02020603050405020304" pitchFamily="18" charset="0"/>
                        </a:rPr>
                        <a:t> </a:t>
                      </a:r>
                      <a:r>
                        <a:rPr lang="en-IN" sz="1400" b="0" dirty="0" err="1">
                          <a:latin typeface="Times New Roman" panose="02020603050405020304" pitchFamily="18" charset="0"/>
                          <a:cs typeface="Times New Roman" panose="02020603050405020304" pitchFamily="18" charset="0"/>
                        </a:rPr>
                        <a:t>Weglerski</a:t>
                      </a:r>
                      <a:r>
                        <a:rPr lang="en-IN" sz="1400" b="0" dirty="0">
                          <a:latin typeface="Times New Roman" panose="02020603050405020304" pitchFamily="18" charset="0"/>
                          <a:cs typeface="Times New Roman" panose="02020603050405020304" pitchFamily="18" charset="0"/>
                        </a:rPr>
                        <a:t>,</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Tomasz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Zubowicz</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Jacek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Ruminski</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Jerzy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Wtorek</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Krzysztof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Arminski</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dirty="0">
                          <a:latin typeface="Times New Roman" panose="02020603050405020304" pitchFamily="18" charset="0"/>
                          <a:cs typeface="Times New Roman" panose="02020603050405020304" pitchFamily="18" charset="0"/>
                        </a:rPr>
                        <a:t>Published: 2020 from IEEE. </a:t>
                      </a:r>
                    </a:p>
                  </a:txBody>
                  <a:tcPr/>
                </a:tc>
                <a:extLst>
                  <a:ext uri="{0D108BD9-81ED-4DB2-BD59-A6C34878D82A}">
                    <a16:rowId xmlns:a16="http://schemas.microsoft.com/office/drawing/2014/main" val="4010477227"/>
                  </a:ext>
                </a:extLst>
              </a:tr>
            </a:tbl>
          </a:graphicData>
        </a:graphic>
      </p:graphicFrame>
      <p:graphicFrame>
        <p:nvGraphicFramePr>
          <p:cNvPr id="41" name="Table 15">
            <a:extLst>
              <a:ext uri="{FF2B5EF4-FFF2-40B4-BE49-F238E27FC236}">
                <a16:creationId xmlns:a16="http://schemas.microsoft.com/office/drawing/2014/main" id="{37F1342D-B7C1-4B4E-99D9-A6393797F09A}"/>
              </a:ext>
            </a:extLst>
          </p:cNvPr>
          <p:cNvGraphicFramePr>
            <a:graphicFrameLocks noGrp="1"/>
          </p:cNvGraphicFramePr>
          <p:nvPr>
            <p:extLst>
              <p:ext uri="{D42A27DB-BD31-4B8C-83A1-F6EECF244321}">
                <p14:modId xmlns:p14="http://schemas.microsoft.com/office/powerpoint/2010/main" val="430505166"/>
              </p:ext>
            </p:extLst>
          </p:nvPr>
        </p:nvGraphicFramePr>
        <p:xfrm>
          <a:off x="523781" y="2644820"/>
          <a:ext cx="11144437" cy="715693"/>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715693">
                <a:tc>
                  <a:txBody>
                    <a:bodyPr/>
                    <a:lstStyle/>
                    <a:p>
                      <a:pPr algn="just"/>
                      <a:r>
                        <a:rPr lang="en-US" sz="1400" b="0" dirty="0">
                          <a:latin typeface="Times New Roman" panose="02020603050405020304" pitchFamily="18" charset="0"/>
                          <a:cs typeface="Times New Roman" panose="02020603050405020304" pitchFamily="18" charset="0"/>
                        </a:rPr>
                        <a:t>[4]</a:t>
                      </a:r>
                      <a:endParaRPr lang="en-IN" sz="1400" b="0" dirty="0">
                        <a:latin typeface="Times New Roman" panose="02020603050405020304" pitchFamily="18" charset="0"/>
                        <a:cs typeface="Times New Roman" panose="02020603050405020304" pitchFamily="18" charset="0"/>
                      </a:endParaRPr>
                    </a:p>
                  </a:txBody>
                  <a:tcPr/>
                </a:tc>
                <a:tc>
                  <a:txBody>
                    <a:bodyPr/>
                    <a:lstStyle/>
                    <a:p>
                      <a:pPr algn="just"/>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 3D-printable Prosthetic Hand Based on </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 Dual-arm Operation Assistance Model by Taro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Shibanoki</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Kosuke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Jin</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dirty="0">
                          <a:latin typeface="Times New Roman" panose="02020603050405020304" pitchFamily="18" charset="0"/>
                          <a:cs typeface="Times New Roman" panose="02020603050405020304" pitchFamily="18" charset="0"/>
                        </a:rPr>
                        <a:t>Published: 2021 from IEEE. </a:t>
                      </a:r>
                    </a:p>
                  </a:txBody>
                  <a:tcPr/>
                </a:tc>
                <a:extLst>
                  <a:ext uri="{0D108BD9-81ED-4DB2-BD59-A6C34878D82A}">
                    <a16:rowId xmlns:a16="http://schemas.microsoft.com/office/drawing/2014/main" val="4010477227"/>
                  </a:ext>
                </a:extLst>
              </a:tr>
            </a:tbl>
          </a:graphicData>
        </a:graphic>
      </p:graphicFrame>
      <p:graphicFrame>
        <p:nvGraphicFramePr>
          <p:cNvPr id="42" name="Table 15">
            <a:extLst>
              <a:ext uri="{FF2B5EF4-FFF2-40B4-BE49-F238E27FC236}">
                <a16:creationId xmlns:a16="http://schemas.microsoft.com/office/drawing/2014/main" id="{521B6BE2-2A51-489E-BC4C-848B65D00CF1}"/>
              </a:ext>
            </a:extLst>
          </p:cNvPr>
          <p:cNvGraphicFramePr>
            <a:graphicFrameLocks noGrp="1"/>
          </p:cNvGraphicFramePr>
          <p:nvPr/>
        </p:nvGraphicFramePr>
        <p:xfrm>
          <a:off x="523781" y="3005916"/>
          <a:ext cx="11144437" cy="715693"/>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715693">
                <a:tc>
                  <a:txBody>
                    <a:bodyPr/>
                    <a:lstStyle/>
                    <a:p>
                      <a:pPr algn="just"/>
                      <a:r>
                        <a:rPr lang="en-US" sz="1400" b="0" dirty="0">
                          <a:latin typeface="Times New Roman" panose="02020603050405020304" pitchFamily="18" charset="0"/>
                          <a:cs typeface="Times New Roman" panose="02020603050405020304" pitchFamily="18" charset="0"/>
                        </a:rPr>
                        <a:t>[5]</a:t>
                      </a:r>
                      <a:endParaRPr lang="en-IN" sz="1400" b="0" dirty="0">
                        <a:latin typeface="Times New Roman" panose="02020603050405020304" pitchFamily="18" charset="0"/>
                        <a:cs typeface="Times New Roman" panose="02020603050405020304" pitchFamily="18" charset="0"/>
                      </a:endParaRPr>
                    </a:p>
                  </a:txBody>
                  <a:tcPr/>
                </a:tc>
                <a:tc>
                  <a:txBody>
                    <a:bodyPr/>
                    <a:lstStyle/>
                    <a:p>
                      <a:pPr algn="just"/>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Stiffness Perception using Transcutaneous Electrical Stimulation during Active and Passive Prosthetic Control by </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Luis Vargas, Helen Huang, Yong Zhu, and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Xiaogang</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Hu. </a:t>
                      </a:r>
                      <a:r>
                        <a:rPr lang="en-IN" sz="1400" b="0" dirty="0">
                          <a:latin typeface="Times New Roman" panose="02020603050405020304" pitchFamily="18" charset="0"/>
                          <a:cs typeface="Times New Roman" panose="02020603050405020304" pitchFamily="18" charset="0"/>
                        </a:rPr>
                        <a:t>Published: 2020 from IEEE. </a:t>
                      </a:r>
                    </a:p>
                  </a:txBody>
                  <a:tcPr/>
                </a:tc>
                <a:extLst>
                  <a:ext uri="{0D108BD9-81ED-4DB2-BD59-A6C34878D82A}">
                    <a16:rowId xmlns:a16="http://schemas.microsoft.com/office/drawing/2014/main" val="4010477227"/>
                  </a:ext>
                </a:extLst>
              </a:tr>
            </a:tbl>
          </a:graphicData>
        </a:graphic>
      </p:graphicFrame>
      <p:graphicFrame>
        <p:nvGraphicFramePr>
          <p:cNvPr id="43" name="Table 15">
            <a:extLst>
              <a:ext uri="{FF2B5EF4-FFF2-40B4-BE49-F238E27FC236}">
                <a16:creationId xmlns:a16="http://schemas.microsoft.com/office/drawing/2014/main" id="{612A51B1-8FE7-4E16-A666-166CFCAA441A}"/>
              </a:ext>
            </a:extLst>
          </p:cNvPr>
          <p:cNvGraphicFramePr>
            <a:graphicFrameLocks noGrp="1"/>
          </p:cNvGraphicFramePr>
          <p:nvPr/>
        </p:nvGraphicFramePr>
        <p:xfrm>
          <a:off x="523781" y="3512682"/>
          <a:ext cx="11144437" cy="715693"/>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715693">
                <a:tc>
                  <a:txBody>
                    <a:bodyPr/>
                    <a:lstStyle/>
                    <a:p>
                      <a:pPr algn="just"/>
                      <a:r>
                        <a:rPr lang="en-US" sz="1400" b="0" dirty="0">
                          <a:latin typeface="Times New Roman" panose="02020603050405020304" pitchFamily="18" charset="0"/>
                          <a:cs typeface="Times New Roman" panose="02020603050405020304" pitchFamily="18" charset="0"/>
                        </a:rPr>
                        <a:t>[6]</a:t>
                      </a:r>
                      <a:endParaRPr lang="en-IN" sz="1400" b="0" dirty="0">
                        <a:latin typeface="Times New Roman" panose="02020603050405020304" pitchFamily="18" charset="0"/>
                        <a:cs typeface="Times New Roman" panose="02020603050405020304" pitchFamily="18" charset="0"/>
                      </a:endParaRPr>
                    </a:p>
                  </a:txBody>
                  <a:tcPr/>
                </a:tc>
                <a:tc>
                  <a:txBody>
                    <a:bodyPr/>
                    <a:lstStyle/>
                    <a:p>
                      <a:pPr algn="just"/>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A Prosthetic Gripper with Three Opposing Fingers Driven by a Hydraulic Actuator by </a:t>
                      </a:r>
                      <a:r>
                        <a:rPr lang="es-E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Yuma Yamanaka and </a:t>
                      </a:r>
                      <a:r>
                        <a:rPr lang="es-E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Masahiro</a:t>
                      </a:r>
                      <a:r>
                        <a:rPr lang="es-E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Yoshikawa.</a:t>
                      </a:r>
                      <a:r>
                        <a:rPr lang="en-IN" sz="1400" b="0" dirty="0">
                          <a:latin typeface="Times New Roman" panose="02020603050405020304" pitchFamily="18" charset="0"/>
                          <a:cs typeface="Times New Roman" panose="02020603050405020304" pitchFamily="18" charset="0"/>
                        </a:rPr>
                        <a:t> Published: 2020 from IEEE. </a:t>
                      </a:r>
                    </a:p>
                  </a:txBody>
                  <a:tcPr/>
                </a:tc>
                <a:extLst>
                  <a:ext uri="{0D108BD9-81ED-4DB2-BD59-A6C34878D82A}">
                    <a16:rowId xmlns:a16="http://schemas.microsoft.com/office/drawing/2014/main" val="4010477227"/>
                  </a:ext>
                </a:extLst>
              </a:tr>
            </a:tbl>
          </a:graphicData>
        </a:graphic>
      </p:graphicFrame>
      <p:graphicFrame>
        <p:nvGraphicFramePr>
          <p:cNvPr id="44" name="Table 15">
            <a:extLst>
              <a:ext uri="{FF2B5EF4-FFF2-40B4-BE49-F238E27FC236}">
                <a16:creationId xmlns:a16="http://schemas.microsoft.com/office/drawing/2014/main" id="{47B44C15-3DAD-4EBE-9D06-E65222C9C11D}"/>
              </a:ext>
            </a:extLst>
          </p:cNvPr>
          <p:cNvGraphicFramePr>
            <a:graphicFrameLocks noGrp="1"/>
          </p:cNvGraphicFramePr>
          <p:nvPr/>
        </p:nvGraphicFramePr>
        <p:xfrm>
          <a:off x="523781" y="3971854"/>
          <a:ext cx="11144437" cy="715693"/>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715693">
                <a:tc>
                  <a:txBody>
                    <a:bodyPr/>
                    <a:lstStyle/>
                    <a:p>
                      <a:pPr algn="just"/>
                      <a:r>
                        <a:rPr lang="en-US" sz="1400" b="0" dirty="0">
                          <a:latin typeface="Times New Roman" panose="02020603050405020304" pitchFamily="18" charset="0"/>
                          <a:cs typeface="Times New Roman" panose="02020603050405020304" pitchFamily="18" charset="0"/>
                        </a:rPr>
                        <a:t>[7]</a:t>
                      </a:r>
                      <a:endParaRPr lang="en-IN" sz="1400" b="0" dirty="0">
                        <a:latin typeface="Times New Roman" panose="02020603050405020304" pitchFamily="18" charset="0"/>
                        <a:cs typeface="Times New Roman" panose="02020603050405020304" pitchFamily="18" charset="0"/>
                      </a:endParaRPr>
                    </a:p>
                  </a:txBody>
                  <a:tcPr/>
                </a:tc>
                <a:tc>
                  <a:txBody>
                    <a:bodyPr/>
                    <a:lstStyle/>
                    <a:p>
                      <a:pPr algn="just"/>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Robotic Arm controlled using IoT application by H.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Kareemullaha</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D.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Najumnissaa</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M.S.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Murshitha</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Shajahana</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M.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Abhineshjayramb</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Varshan</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Mohanc</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S.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Ayisha</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Sheerin</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dirty="0">
                          <a:latin typeface="Times New Roman" panose="02020603050405020304" pitchFamily="18" charset="0"/>
                          <a:cs typeface="Times New Roman" panose="02020603050405020304" pitchFamily="18" charset="0"/>
                        </a:rPr>
                        <a:t>Published: 2022 from Elsevier. </a:t>
                      </a:r>
                    </a:p>
                  </a:txBody>
                  <a:tcPr/>
                </a:tc>
                <a:extLst>
                  <a:ext uri="{0D108BD9-81ED-4DB2-BD59-A6C34878D82A}">
                    <a16:rowId xmlns:a16="http://schemas.microsoft.com/office/drawing/2014/main" val="4010477227"/>
                  </a:ext>
                </a:extLst>
              </a:tr>
            </a:tbl>
          </a:graphicData>
        </a:graphic>
      </p:graphicFrame>
      <p:graphicFrame>
        <p:nvGraphicFramePr>
          <p:cNvPr id="45" name="Table 15">
            <a:extLst>
              <a:ext uri="{FF2B5EF4-FFF2-40B4-BE49-F238E27FC236}">
                <a16:creationId xmlns:a16="http://schemas.microsoft.com/office/drawing/2014/main" id="{00C17142-17A1-47E9-8DAC-DFA550A3EA7D}"/>
              </a:ext>
            </a:extLst>
          </p:cNvPr>
          <p:cNvGraphicFramePr>
            <a:graphicFrameLocks noGrp="1"/>
          </p:cNvGraphicFramePr>
          <p:nvPr/>
        </p:nvGraphicFramePr>
        <p:xfrm>
          <a:off x="523779" y="5236593"/>
          <a:ext cx="11144437" cy="731520"/>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715693">
                <a:tc>
                  <a:txBody>
                    <a:bodyPr/>
                    <a:lstStyle/>
                    <a:p>
                      <a:pPr algn="just"/>
                      <a:r>
                        <a:rPr lang="en-US" sz="1400" b="0" dirty="0">
                          <a:latin typeface="Times New Roman" panose="02020603050405020304" pitchFamily="18" charset="0"/>
                          <a:cs typeface="Times New Roman" panose="02020603050405020304" pitchFamily="18" charset="0"/>
                        </a:rPr>
                        <a:t>[9]</a:t>
                      </a:r>
                      <a:endParaRPr lang="en-IN" sz="1400" b="0" dirty="0">
                        <a:latin typeface="Times New Roman" panose="02020603050405020304" pitchFamily="18" charset="0"/>
                        <a:cs typeface="Times New Roman" panose="02020603050405020304" pitchFamily="18" charset="0"/>
                      </a:endParaRPr>
                    </a:p>
                  </a:txBody>
                  <a:tcPr/>
                </a:tc>
                <a:tc>
                  <a:txBody>
                    <a:bodyPr/>
                    <a:lstStyle/>
                    <a:p>
                      <a:pPr algn="just"/>
                      <a:r>
                        <a:rPr lang="en-US" sz="1400" b="0" dirty="0">
                          <a:latin typeface="Times New Roman" panose="02020603050405020304" pitchFamily="18" charset="0"/>
                          <a:cs typeface="Times New Roman" panose="02020603050405020304" pitchFamily="18" charset="0"/>
                        </a:rPr>
                        <a:t>Testing and evaluation of lower limb prosthesis prototypes in people with a transfemoral amputation: a scoping review on research protocols by </a:t>
                      </a:r>
                      <a:r>
                        <a:rPr lang="en-IN" sz="1400" b="0" dirty="0">
                          <a:latin typeface="Times New Roman" panose="02020603050405020304" pitchFamily="18" charset="0"/>
                          <a:cs typeface="Times New Roman" panose="02020603050405020304" pitchFamily="18" charset="0"/>
                        </a:rPr>
                        <a:t>Vera G. M. </a:t>
                      </a:r>
                      <a:r>
                        <a:rPr lang="en-IN" sz="1400" b="0" dirty="0" err="1">
                          <a:latin typeface="Times New Roman" panose="02020603050405020304" pitchFamily="18" charset="0"/>
                          <a:cs typeface="Times New Roman" panose="02020603050405020304" pitchFamily="18" charset="0"/>
                        </a:rPr>
                        <a:t>Kooiman</a:t>
                      </a:r>
                      <a:r>
                        <a:rPr lang="en-IN" sz="1400" b="0" dirty="0">
                          <a:latin typeface="Times New Roman" panose="02020603050405020304" pitchFamily="18" charset="0"/>
                          <a:cs typeface="Times New Roman" panose="02020603050405020304" pitchFamily="18" charset="0"/>
                        </a:rPr>
                        <a:t>, Eline S. van </a:t>
                      </a:r>
                      <a:r>
                        <a:rPr lang="en-IN" sz="1400" b="0" dirty="0" err="1">
                          <a:latin typeface="Times New Roman" panose="02020603050405020304" pitchFamily="18" charset="0"/>
                          <a:cs typeface="Times New Roman" panose="02020603050405020304" pitchFamily="18" charset="0"/>
                        </a:rPr>
                        <a:t>Staveren</a:t>
                      </a:r>
                      <a:r>
                        <a:rPr lang="en-IN" sz="1400" b="0" dirty="0">
                          <a:latin typeface="Times New Roman" panose="02020603050405020304" pitchFamily="18" charset="0"/>
                          <a:cs typeface="Times New Roman" panose="02020603050405020304" pitchFamily="18" charset="0"/>
                        </a:rPr>
                        <a:t>, Ruud A. </a:t>
                      </a:r>
                      <a:r>
                        <a:rPr lang="en-IN" sz="1400" b="0" dirty="0" err="1">
                          <a:latin typeface="Times New Roman" panose="02020603050405020304" pitchFamily="18" charset="0"/>
                          <a:cs typeface="Times New Roman" panose="02020603050405020304" pitchFamily="18" charset="0"/>
                        </a:rPr>
                        <a:t>Leijendekkers</a:t>
                      </a:r>
                      <a:r>
                        <a:rPr lang="en-IN" sz="1400" b="0" dirty="0">
                          <a:latin typeface="Times New Roman" panose="02020603050405020304" pitchFamily="18" charset="0"/>
                          <a:cs typeface="Times New Roman" panose="02020603050405020304" pitchFamily="18" charset="0"/>
                        </a:rPr>
                        <a:t>, Jaap H. </a:t>
                      </a:r>
                      <a:r>
                        <a:rPr lang="en-IN" sz="1400" b="0" dirty="0" err="1">
                          <a:latin typeface="Times New Roman" panose="02020603050405020304" pitchFamily="18" charset="0"/>
                          <a:cs typeface="Times New Roman" panose="02020603050405020304" pitchFamily="18" charset="0"/>
                        </a:rPr>
                        <a:t>Buurke</a:t>
                      </a:r>
                      <a:r>
                        <a:rPr lang="en-IN" sz="1400" b="0" dirty="0">
                          <a:latin typeface="Times New Roman" panose="02020603050405020304" pitchFamily="18" charset="0"/>
                          <a:cs typeface="Times New Roman" panose="02020603050405020304" pitchFamily="18" charset="0"/>
                        </a:rPr>
                        <a:t>, Nico </a:t>
                      </a:r>
                      <a:r>
                        <a:rPr lang="en-IN" sz="1400" b="0" dirty="0" err="1">
                          <a:latin typeface="Times New Roman" panose="02020603050405020304" pitchFamily="18" charset="0"/>
                          <a:cs typeface="Times New Roman" panose="02020603050405020304" pitchFamily="18" charset="0"/>
                        </a:rPr>
                        <a:t>Verdonschot</a:t>
                      </a:r>
                      <a:r>
                        <a:rPr lang="en-IN" sz="1400" b="0" dirty="0">
                          <a:latin typeface="Times New Roman" panose="02020603050405020304" pitchFamily="18" charset="0"/>
                          <a:cs typeface="Times New Roman" panose="02020603050405020304" pitchFamily="18" charset="0"/>
                        </a:rPr>
                        <a:t>, Erik C. Prinsen and Vivian </a:t>
                      </a:r>
                      <a:r>
                        <a:rPr lang="en-IN" sz="1400" b="0" dirty="0" err="1">
                          <a:latin typeface="Times New Roman" panose="02020603050405020304" pitchFamily="18" charset="0"/>
                          <a:cs typeface="Times New Roman" panose="02020603050405020304" pitchFamily="18" charset="0"/>
                        </a:rPr>
                        <a:t>Weerdesteyn</a:t>
                      </a:r>
                      <a:r>
                        <a:rPr lang="en-IN" sz="1400" b="0" dirty="0">
                          <a:latin typeface="Times New Roman" panose="02020603050405020304" pitchFamily="18" charset="0"/>
                          <a:cs typeface="Times New Roman" panose="02020603050405020304" pitchFamily="18" charset="0"/>
                        </a:rPr>
                        <a:t>. Published: 2023 from </a:t>
                      </a:r>
                      <a:r>
                        <a:rPr lang="en-US" sz="1400" b="0" dirty="0">
                          <a:latin typeface="Times New Roman" panose="02020603050405020304" pitchFamily="18" charset="0"/>
                          <a:cs typeface="Times New Roman" panose="02020603050405020304" pitchFamily="18" charset="0"/>
                        </a:rPr>
                        <a:t>Journal of Neuro Engineering and Rehabilitation. </a:t>
                      </a:r>
                      <a:endParaRPr lang="en-IN"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0477227"/>
                  </a:ext>
                </a:extLst>
              </a:tr>
            </a:tbl>
          </a:graphicData>
        </a:graphic>
      </p:graphicFrame>
      <p:graphicFrame>
        <p:nvGraphicFramePr>
          <p:cNvPr id="46" name="Table 15">
            <a:extLst>
              <a:ext uri="{FF2B5EF4-FFF2-40B4-BE49-F238E27FC236}">
                <a16:creationId xmlns:a16="http://schemas.microsoft.com/office/drawing/2014/main" id="{445D7912-A01D-47ED-A1DB-A9B72BD8451F}"/>
              </a:ext>
            </a:extLst>
          </p:cNvPr>
          <p:cNvGraphicFramePr>
            <a:graphicFrameLocks noGrp="1"/>
          </p:cNvGraphicFramePr>
          <p:nvPr/>
        </p:nvGraphicFramePr>
        <p:xfrm>
          <a:off x="376054" y="5842095"/>
          <a:ext cx="11144437" cy="518160"/>
        </p:xfrm>
        <a:graphic>
          <a:graphicData uri="http://schemas.openxmlformats.org/drawingml/2006/table">
            <a:tbl>
              <a:tblPr firstRow="1" bandRow="1">
                <a:tableStyleId>{2D5ABB26-0587-4C30-8999-92F81FD0307C}</a:tableStyleId>
              </a:tblPr>
              <a:tblGrid>
                <a:gridCol w="605582">
                  <a:extLst>
                    <a:ext uri="{9D8B030D-6E8A-4147-A177-3AD203B41FA5}">
                      <a16:colId xmlns:a16="http://schemas.microsoft.com/office/drawing/2014/main" val="2084387914"/>
                    </a:ext>
                  </a:extLst>
                </a:gridCol>
                <a:gridCol w="10538855">
                  <a:extLst>
                    <a:ext uri="{9D8B030D-6E8A-4147-A177-3AD203B41FA5}">
                      <a16:colId xmlns:a16="http://schemas.microsoft.com/office/drawing/2014/main" val="256847905"/>
                    </a:ext>
                  </a:extLst>
                </a:gridCol>
              </a:tblGrid>
              <a:tr h="312015">
                <a:tc>
                  <a:txBody>
                    <a:bodyPr/>
                    <a:lstStyle/>
                    <a:p>
                      <a:pPr algn="just"/>
                      <a:r>
                        <a:rPr lang="en-US" sz="1400" b="0" dirty="0">
                          <a:latin typeface="Times New Roman" panose="02020603050405020304" pitchFamily="18" charset="0"/>
                          <a:cs typeface="Times New Roman" panose="02020603050405020304" pitchFamily="18" charset="0"/>
                        </a:rPr>
                        <a:t>[10]</a:t>
                      </a:r>
                      <a:endParaRPr lang="en-IN" sz="1400" b="0" dirty="0">
                        <a:latin typeface="Times New Roman" panose="02020603050405020304" pitchFamily="18" charset="0"/>
                        <a:cs typeface="Times New Roman" panose="02020603050405020304" pitchFamily="18" charset="0"/>
                      </a:endParaRPr>
                    </a:p>
                  </a:txBody>
                  <a:tcPr/>
                </a:tc>
                <a:tc>
                  <a:txBody>
                    <a:bodyPr/>
                    <a:lstStyle/>
                    <a:p>
                      <a:pPr algn="just"/>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Cognitive Workload Assessment of Prosthetic Devices: A Review of Literature and Meta-Analysis by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Junho</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Park, and Maryam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Zahabi</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dirty="0">
                          <a:latin typeface="Times New Roman" panose="02020603050405020304" pitchFamily="18" charset="0"/>
                          <a:cs typeface="Times New Roman" panose="02020603050405020304" pitchFamily="18" charset="0"/>
                        </a:rPr>
                        <a:t>Published: 2020 from IEEE. </a:t>
                      </a:r>
                    </a:p>
                  </a:txBody>
                  <a:tcPr/>
                </a:tc>
                <a:extLst>
                  <a:ext uri="{0D108BD9-81ED-4DB2-BD59-A6C34878D82A}">
                    <a16:rowId xmlns:a16="http://schemas.microsoft.com/office/drawing/2014/main" val="4010477227"/>
                  </a:ext>
                </a:extLst>
              </a:tr>
            </a:tbl>
          </a:graphicData>
        </a:graphic>
      </p:graphicFrame>
      <p:graphicFrame>
        <p:nvGraphicFramePr>
          <p:cNvPr id="47" name="Table 15">
            <a:extLst>
              <a:ext uri="{FF2B5EF4-FFF2-40B4-BE49-F238E27FC236}">
                <a16:creationId xmlns:a16="http://schemas.microsoft.com/office/drawing/2014/main" id="{1D8B1F33-4099-44F4-A405-A867A6E6B084}"/>
              </a:ext>
            </a:extLst>
          </p:cNvPr>
          <p:cNvGraphicFramePr>
            <a:graphicFrameLocks noGrp="1"/>
          </p:cNvGraphicFramePr>
          <p:nvPr/>
        </p:nvGraphicFramePr>
        <p:xfrm>
          <a:off x="523780" y="4525812"/>
          <a:ext cx="11144437" cy="731520"/>
        </p:xfrm>
        <a:graphic>
          <a:graphicData uri="http://schemas.openxmlformats.org/drawingml/2006/table">
            <a:tbl>
              <a:tblPr firstRow="1" bandRow="1">
                <a:tableStyleId>{2D5ABB26-0587-4C30-8999-92F81FD0307C}</a:tableStyleId>
              </a:tblPr>
              <a:tblGrid>
                <a:gridCol w="500724">
                  <a:extLst>
                    <a:ext uri="{9D8B030D-6E8A-4147-A177-3AD203B41FA5}">
                      <a16:colId xmlns:a16="http://schemas.microsoft.com/office/drawing/2014/main" val="2084387914"/>
                    </a:ext>
                  </a:extLst>
                </a:gridCol>
                <a:gridCol w="10643713">
                  <a:extLst>
                    <a:ext uri="{9D8B030D-6E8A-4147-A177-3AD203B41FA5}">
                      <a16:colId xmlns:a16="http://schemas.microsoft.com/office/drawing/2014/main" val="256847905"/>
                    </a:ext>
                  </a:extLst>
                </a:gridCol>
              </a:tblGrid>
              <a:tr h="715693">
                <a:tc>
                  <a:txBody>
                    <a:bodyPr/>
                    <a:lstStyle/>
                    <a:p>
                      <a:pPr algn="just"/>
                      <a:r>
                        <a:rPr lang="en-US" sz="1400" b="0" dirty="0">
                          <a:latin typeface="Times New Roman" panose="02020603050405020304" pitchFamily="18" charset="0"/>
                          <a:cs typeface="Times New Roman" panose="02020603050405020304" pitchFamily="18" charset="0"/>
                        </a:rPr>
                        <a:t>[8]</a:t>
                      </a:r>
                      <a:endParaRPr lang="en-IN" sz="1400" b="0" dirty="0">
                        <a:latin typeface="Times New Roman" panose="02020603050405020304" pitchFamily="18" charset="0"/>
                        <a:cs typeface="Times New Roman" panose="02020603050405020304" pitchFamily="18" charset="0"/>
                      </a:endParaRPr>
                    </a:p>
                  </a:txBody>
                  <a:tcPr/>
                </a:tc>
                <a:tc>
                  <a:txBody>
                    <a:bodyPr/>
                    <a:lstStyle/>
                    <a:p>
                      <a:pPr algn="just"/>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Design and Testing of a Novel, High-Performance Two </a:t>
                      </a:r>
                      <a:r>
                        <a:rPr lang="en-US"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DoF</a:t>
                      </a:r>
                      <a:r>
                        <a:rPr lang="en-US"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Prosthetic Wrist by</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Revanth</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Damerla</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Kevin Rice, Daniel Rubio-</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Ejchel</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Maurice Miro, Enrico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Braucher</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Juliet Foote,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Issam</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Bourai</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Aaryan</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Singhal, Kang Yang,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Hongju</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Guang</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Vasil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Iakimovitch</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Evelyn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Sorgenfrei</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Shorya</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i="0" u="none" strike="noStrike" kern="1200" baseline="0" dirty="0" err="1">
                          <a:solidFill>
                            <a:schemeClr val="tx1"/>
                          </a:solidFill>
                          <a:latin typeface="Times New Roman" panose="02020603050405020304" pitchFamily="18" charset="0"/>
                          <a:ea typeface="+mn-ea"/>
                          <a:cs typeface="Times New Roman" panose="02020603050405020304" pitchFamily="18" charset="0"/>
                        </a:rPr>
                        <a:t>Awtar</a:t>
                      </a:r>
                      <a:r>
                        <a:rPr lang="en-IN" sz="14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IN" sz="1400" b="0" dirty="0">
                          <a:latin typeface="Times New Roman" panose="02020603050405020304" pitchFamily="18" charset="0"/>
                          <a:cs typeface="Times New Roman" panose="02020603050405020304" pitchFamily="18" charset="0"/>
                        </a:rPr>
                        <a:t>Published: 2020 from IEEE. </a:t>
                      </a:r>
                    </a:p>
                  </a:txBody>
                  <a:tcPr/>
                </a:tc>
                <a:extLst>
                  <a:ext uri="{0D108BD9-81ED-4DB2-BD59-A6C34878D82A}">
                    <a16:rowId xmlns:a16="http://schemas.microsoft.com/office/drawing/2014/main" val="4010477227"/>
                  </a:ext>
                </a:extLst>
              </a:tr>
            </a:tbl>
          </a:graphicData>
        </a:graphic>
      </p:graphicFrame>
    </p:spTree>
    <p:extLst>
      <p:ext uri="{BB962C8B-B14F-4D97-AF65-F5344CB8AC3E}">
        <p14:creationId xmlns:p14="http://schemas.microsoft.com/office/powerpoint/2010/main" val="139894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48</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8" name="Group 21">
            <a:extLst>
              <a:ext uri="{FF2B5EF4-FFF2-40B4-BE49-F238E27FC236}">
                <a16:creationId xmlns:a16="http://schemas.microsoft.com/office/drawing/2014/main" id="{DADB2612-FB90-45C8-9D22-5AA7994B91CF}"/>
              </a:ext>
            </a:extLst>
          </p:cNvPr>
          <p:cNvGrpSpPr/>
          <p:nvPr/>
        </p:nvGrpSpPr>
        <p:grpSpPr>
          <a:xfrm>
            <a:off x="3522419" y="297585"/>
            <a:ext cx="3544421" cy="607120"/>
            <a:chOff x="185284" y="0"/>
            <a:chExt cx="2550186" cy="607120"/>
          </a:xfrm>
          <a:scene3d>
            <a:camera prst="orthographicFront"/>
            <a:lightRig rig="threePt" dir="t">
              <a:rot lat="0" lon="0" rev="7500000"/>
            </a:lightRig>
          </a:scene3d>
        </p:grpSpPr>
        <p:sp>
          <p:nvSpPr>
            <p:cNvPr id="39" name="Rounded Rectangle 22">
              <a:extLst>
                <a:ext uri="{FF2B5EF4-FFF2-40B4-BE49-F238E27FC236}">
                  <a16:creationId xmlns:a16="http://schemas.microsoft.com/office/drawing/2014/main" id="{A2F201E6-D2AE-42CB-9BC3-67D536DF1E65}"/>
                </a:ext>
              </a:extLst>
            </p:cNvPr>
            <p:cNvSpPr/>
            <p:nvPr/>
          </p:nvSpPr>
          <p:spPr>
            <a:xfrm>
              <a:off x="185284" y="0"/>
              <a:ext cx="2550186"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Rounded Rectangle 4">
              <a:extLst>
                <a:ext uri="{FF2B5EF4-FFF2-40B4-BE49-F238E27FC236}">
                  <a16:creationId xmlns:a16="http://schemas.microsoft.com/office/drawing/2014/main" id="{4D8C951B-9D97-4680-B616-90CF5F9707C8}"/>
                </a:ext>
              </a:extLst>
            </p:cNvPr>
            <p:cNvSpPr/>
            <p:nvPr/>
          </p:nvSpPr>
          <p:spPr>
            <a:xfrm>
              <a:off x="512058" y="29637"/>
              <a:ext cx="1973484"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IN" sz="3600" b="1" dirty="0">
                  <a:latin typeface="Times New Roman" panose="02020603050405020304" pitchFamily="18" charset="0"/>
                  <a:cs typeface="Times New Roman" panose="02020603050405020304" pitchFamily="18" charset="0"/>
                </a:rPr>
                <a:t>References</a:t>
              </a:r>
              <a:endParaRPr lang="en-US" sz="3600" b="1" kern="1200" dirty="0">
                <a:solidFill>
                  <a:schemeClr val="bg1"/>
                </a:solidFill>
                <a:latin typeface="Times New Roman" pitchFamily="18" charset="0"/>
                <a:cs typeface="Times New Roman" pitchFamily="18" charset="0"/>
              </a:endParaRPr>
            </a:p>
          </p:txBody>
        </p:sp>
      </p:grpSp>
      <p:sp>
        <p:nvSpPr>
          <p:cNvPr id="3" name="TextBox 2">
            <a:extLst>
              <a:ext uri="{FF2B5EF4-FFF2-40B4-BE49-F238E27FC236}">
                <a16:creationId xmlns:a16="http://schemas.microsoft.com/office/drawing/2014/main" id="{35D02399-0941-C473-9AE7-76916134DD9B}"/>
              </a:ext>
            </a:extLst>
          </p:cNvPr>
          <p:cNvSpPr txBox="1"/>
          <p:nvPr/>
        </p:nvSpPr>
        <p:spPr>
          <a:xfrm>
            <a:off x="1606515" y="1447800"/>
            <a:ext cx="10016706"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hlinkClick r:id="rId8"/>
              </a:rPr>
              <a:t>https://docs.scipy.org/doc/scipy/reference/generated/scipy.signal.butter.html</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hlinkClick r:id="rId9"/>
              </a:rPr>
              <a:t>https://courses.ideate.cmu.edu/16-223/f2020/Arduino/FilterDemos/filter_gen.py</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hlinkClick r:id="rId10"/>
              </a:rPr>
              <a:t>https://upsidedownlabs.tech/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28147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49</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pic>
        <p:nvPicPr>
          <p:cNvPr id="4" name="Picture 3">
            <a:extLst>
              <a:ext uri="{FF2B5EF4-FFF2-40B4-BE49-F238E27FC236}">
                <a16:creationId xmlns:a16="http://schemas.microsoft.com/office/drawing/2014/main" id="{0D03B8FC-92E5-45CD-A986-E7D3BE9878D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948884" y="1310896"/>
            <a:ext cx="5648277" cy="4236208"/>
          </a:xfrm>
          <a:prstGeom prst="rect">
            <a:avLst/>
          </a:prstGeom>
        </p:spPr>
      </p:pic>
    </p:spTree>
    <p:extLst>
      <p:ext uri="{BB962C8B-B14F-4D97-AF65-F5344CB8AC3E}">
        <p14:creationId xmlns:p14="http://schemas.microsoft.com/office/powerpoint/2010/main" val="367058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28" name="Group 27">
            <a:extLst>
              <a:ext uri="{FF2B5EF4-FFF2-40B4-BE49-F238E27FC236}">
                <a16:creationId xmlns:a16="http://schemas.microsoft.com/office/drawing/2014/main" id="{E49FB248-38D4-428A-B226-52567DB893DF}"/>
              </a:ext>
            </a:extLst>
          </p:cNvPr>
          <p:cNvGrpSpPr/>
          <p:nvPr/>
        </p:nvGrpSpPr>
        <p:grpSpPr>
          <a:xfrm>
            <a:off x="3375615" y="340940"/>
            <a:ext cx="4235570" cy="607120"/>
            <a:chOff x="0" y="0"/>
            <a:chExt cx="4235570" cy="607120"/>
          </a:xfrm>
          <a:scene3d>
            <a:camera prst="orthographicFront"/>
            <a:lightRig rig="threePt" dir="t">
              <a:rot lat="0" lon="0" rev="7500000"/>
            </a:lightRig>
          </a:scene3d>
        </p:grpSpPr>
        <p:sp>
          <p:nvSpPr>
            <p:cNvPr id="29" name="Rectangle: Rounded Corners 28">
              <a:extLst>
                <a:ext uri="{FF2B5EF4-FFF2-40B4-BE49-F238E27FC236}">
                  <a16:creationId xmlns:a16="http://schemas.microsoft.com/office/drawing/2014/main" id="{199ED6A3-1258-45A6-A634-C44C7C9FB0AC}"/>
                </a:ext>
              </a:extLst>
            </p:cNvPr>
            <p:cNvSpPr/>
            <p:nvPr/>
          </p:nvSpPr>
          <p:spPr>
            <a:xfrm>
              <a:off x="0" y="0"/>
              <a:ext cx="423557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Rectangle: Rounded Corners 4">
              <a:extLst>
                <a:ext uri="{FF2B5EF4-FFF2-40B4-BE49-F238E27FC236}">
                  <a16:creationId xmlns:a16="http://schemas.microsoft.com/office/drawing/2014/main" id="{C1999A86-D4BE-4746-B216-D18AA0A2B2CD}"/>
                </a:ext>
              </a:extLst>
            </p:cNvPr>
            <p:cNvSpPr txBox="1"/>
            <p:nvPr/>
          </p:nvSpPr>
          <p:spPr>
            <a:xfrm>
              <a:off x="29637" y="29637"/>
              <a:ext cx="4176296"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Amputation Types</a:t>
              </a:r>
              <a:endParaRPr lang="en-US" sz="3600" b="1" kern="1200" dirty="0">
                <a:latin typeface="Times New Roman" pitchFamily="18" charset="0"/>
                <a:cs typeface="Times New Roman" pitchFamily="18" charset="0"/>
              </a:endParaRPr>
            </a:p>
          </p:txBody>
        </p:sp>
      </p:grpSp>
      <p:sp>
        <p:nvSpPr>
          <p:cNvPr id="34" name="Rectangle 33">
            <a:extLst>
              <a:ext uri="{FF2B5EF4-FFF2-40B4-BE49-F238E27FC236}">
                <a16:creationId xmlns:a16="http://schemas.microsoft.com/office/drawing/2014/main" id="{B0076E24-0BBC-45A7-9045-504F1B061ADD}"/>
              </a:ext>
            </a:extLst>
          </p:cNvPr>
          <p:cNvSpPr/>
          <p:nvPr/>
        </p:nvSpPr>
        <p:spPr>
          <a:xfrm>
            <a:off x="291053" y="1202741"/>
            <a:ext cx="11343737" cy="960328"/>
          </a:xfrm>
          <a:prstGeom prst="rect">
            <a:avLst/>
          </a:prstGeom>
        </p:spPr>
        <p:txBody>
          <a:bodyPr wrap="square">
            <a:spAutoFit/>
          </a:bodyPr>
          <a:lstStyle/>
          <a:p>
            <a:pPr algn="just">
              <a:lnSpc>
                <a:spcPct val="150000"/>
              </a:lnSpc>
            </a:pPr>
            <a:r>
              <a:rPr lang="en-GB" sz="2000" dirty="0">
                <a:latin typeface="Times New Roman" pitchFamily="18" charset="0"/>
                <a:cs typeface="Times New Roman" pitchFamily="18" charset="0"/>
              </a:rPr>
              <a:t>	Amputation is surgery to remove all or part of a limb or extremity (outer limbs). Common types of amputation involve:</a:t>
            </a:r>
          </a:p>
        </p:txBody>
      </p:sp>
      <p:pic>
        <p:nvPicPr>
          <p:cNvPr id="41" name="Picture 40">
            <a:extLst>
              <a:ext uri="{FF2B5EF4-FFF2-40B4-BE49-F238E27FC236}">
                <a16:creationId xmlns:a16="http://schemas.microsoft.com/office/drawing/2014/main" id="{A01E1753-6BCA-44A3-8549-ACD311532787}"/>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827629" y="1859390"/>
            <a:ext cx="5539740" cy="4083050"/>
          </a:xfrm>
          <a:prstGeom prst="rect">
            <a:avLst/>
          </a:prstGeom>
          <a:noFill/>
          <a:ln>
            <a:noFill/>
          </a:ln>
        </p:spPr>
      </p:pic>
      <p:cxnSp>
        <p:nvCxnSpPr>
          <p:cNvPr id="42" name="Straight Connector 41">
            <a:extLst>
              <a:ext uri="{FF2B5EF4-FFF2-40B4-BE49-F238E27FC236}">
                <a16:creationId xmlns:a16="http://schemas.microsoft.com/office/drawing/2014/main" id="{B5B82192-DA3F-46B4-ADD0-006977457158}"/>
              </a:ext>
            </a:extLst>
          </p:cNvPr>
          <p:cNvCxnSpPr>
            <a:cxnSpLocks/>
          </p:cNvCxnSpPr>
          <p:nvPr/>
        </p:nvCxnSpPr>
        <p:spPr>
          <a:xfrm>
            <a:off x="7007677" y="5181600"/>
            <a:ext cx="78986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E42ABAA6-EA45-4237-8F18-A2161F6ACDDC}"/>
              </a:ext>
            </a:extLst>
          </p:cNvPr>
          <p:cNvCxnSpPr>
            <a:cxnSpLocks/>
          </p:cNvCxnSpPr>
          <p:nvPr/>
        </p:nvCxnSpPr>
        <p:spPr>
          <a:xfrm>
            <a:off x="6947497" y="4673600"/>
            <a:ext cx="9102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823AFD3-3112-404B-A3EA-8B0735C17E5C}"/>
              </a:ext>
            </a:extLst>
          </p:cNvPr>
          <p:cNvCxnSpPr>
            <a:cxnSpLocks/>
          </p:cNvCxnSpPr>
          <p:nvPr/>
        </p:nvCxnSpPr>
        <p:spPr>
          <a:xfrm>
            <a:off x="3556712" y="5600700"/>
            <a:ext cx="78986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6B9EB10-31A0-4130-9D9D-AC828F3BAC0F}"/>
              </a:ext>
            </a:extLst>
          </p:cNvPr>
          <p:cNvCxnSpPr>
            <a:cxnSpLocks/>
          </p:cNvCxnSpPr>
          <p:nvPr/>
        </p:nvCxnSpPr>
        <p:spPr>
          <a:xfrm>
            <a:off x="7038220" y="3225800"/>
            <a:ext cx="78986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1DA2235-3F80-4C09-8465-255C29B06B2E}"/>
              </a:ext>
            </a:extLst>
          </p:cNvPr>
          <p:cNvCxnSpPr>
            <a:cxnSpLocks/>
          </p:cNvCxnSpPr>
          <p:nvPr/>
        </p:nvCxnSpPr>
        <p:spPr>
          <a:xfrm>
            <a:off x="7007677" y="2857500"/>
            <a:ext cx="78986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528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barn(outVertical)">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1" name="Group 30">
            <a:extLst>
              <a:ext uri="{FF2B5EF4-FFF2-40B4-BE49-F238E27FC236}">
                <a16:creationId xmlns:a16="http://schemas.microsoft.com/office/drawing/2014/main" id="{F7239FCB-E2C0-47C7-8769-3A0146F4754D}"/>
              </a:ext>
            </a:extLst>
          </p:cNvPr>
          <p:cNvGrpSpPr/>
          <p:nvPr/>
        </p:nvGrpSpPr>
        <p:grpSpPr>
          <a:xfrm>
            <a:off x="3417904" y="294488"/>
            <a:ext cx="4235570" cy="607120"/>
            <a:chOff x="0" y="0"/>
            <a:chExt cx="4235570" cy="607120"/>
          </a:xfrm>
          <a:scene3d>
            <a:camera prst="orthographicFront"/>
            <a:lightRig rig="threePt" dir="t">
              <a:rot lat="0" lon="0" rev="7500000"/>
            </a:lightRig>
          </a:scene3d>
        </p:grpSpPr>
        <p:sp>
          <p:nvSpPr>
            <p:cNvPr id="32" name="Rectangle: Rounded Corners 31">
              <a:extLst>
                <a:ext uri="{FF2B5EF4-FFF2-40B4-BE49-F238E27FC236}">
                  <a16:creationId xmlns:a16="http://schemas.microsoft.com/office/drawing/2014/main" id="{CF7F08D9-2AE5-4BF8-B692-79913DA4CB62}"/>
                </a:ext>
              </a:extLst>
            </p:cNvPr>
            <p:cNvSpPr/>
            <p:nvPr/>
          </p:nvSpPr>
          <p:spPr>
            <a:xfrm>
              <a:off x="0" y="0"/>
              <a:ext cx="4235570" cy="60712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Rectangle: Rounded Corners 4">
              <a:extLst>
                <a:ext uri="{FF2B5EF4-FFF2-40B4-BE49-F238E27FC236}">
                  <a16:creationId xmlns:a16="http://schemas.microsoft.com/office/drawing/2014/main" id="{4E36B77C-2DA0-4F24-AD9B-F0C6BF0CD115}"/>
                </a:ext>
              </a:extLst>
            </p:cNvPr>
            <p:cNvSpPr txBox="1"/>
            <p:nvPr/>
          </p:nvSpPr>
          <p:spPr>
            <a:xfrm>
              <a:off x="29637" y="29637"/>
              <a:ext cx="4176296" cy="547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Amputation Causes</a:t>
              </a:r>
              <a:endParaRPr lang="en-US" sz="3600" b="1" kern="1200" dirty="0">
                <a:latin typeface="Times New Roman" pitchFamily="18" charset="0"/>
                <a:cs typeface="Times New Roman" pitchFamily="18" charset="0"/>
              </a:endParaRPr>
            </a:p>
          </p:txBody>
        </p:sp>
      </p:grpSp>
      <p:sp>
        <p:nvSpPr>
          <p:cNvPr id="34" name="Rectangle 33">
            <a:extLst>
              <a:ext uri="{FF2B5EF4-FFF2-40B4-BE49-F238E27FC236}">
                <a16:creationId xmlns:a16="http://schemas.microsoft.com/office/drawing/2014/main" id="{5458EF7A-DE69-4675-9D2B-D092280AD26B}"/>
              </a:ext>
            </a:extLst>
          </p:cNvPr>
          <p:cNvSpPr/>
          <p:nvPr/>
        </p:nvSpPr>
        <p:spPr>
          <a:xfrm>
            <a:off x="424131" y="1110205"/>
            <a:ext cx="11343737" cy="539378"/>
          </a:xfrm>
          <a:prstGeom prst="rect">
            <a:avLst/>
          </a:prstGeom>
        </p:spPr>
        <p:txBody>
          <a:bodyPr wrap="square">
            <a:spAutoFit/>
          </a:bodyPr>
          <a:lstStyle/>
          <a:p>
            <a:pPr algn="just">
              <a:lnSpc>
                <a:spcPct val="150000"/>
              </a:lnSpc>
            </a:pPr>
            <a:r>
              <a:rPr lang="en-GB" sz="2200" b="1" u="sng" dirty="0">
                <a:latin typeface="Times New Roman" pitchFamily="18" charset="0"/>
                <a:cs typeface="Times New Roman" pitchFamily="18" charset="0"/>
              </a:rPr>
              <a:t>Amputations are performed if there is:</a:t>
            </a:r>
          </a:p>
        </p:txBody>
      </p:sp>
      <p:sp>
        <p:nvSpPr>
          <p:cNvPr id="4" name="TextBox 3">
            <a:extLst>
              <a:ext uri="{FF2B5EF4-FFF2-40B4-BE49-F238E27FC236}">
                <a16:creationId xmlns:a16="http://schemas.microsoft.com/office/drawing/2014/main" id="{26D4CDFF-BA91-0A6F-ED47-40BF5B3283C2}"/>
              </a:ext>
            </a:extLst>
          </p:cNvPr>
          <p:cNvSpPr txBox="1"/>
          <p:nvPr/>
        </p:nvSpPr>
        <p:spPr>
          <a:xfrm>
            <a:off x="1771035" y="1860074"/>
            <a:ext cx="9727960" cy="3903954"/>
          </a:xfrm>
          <a:prstGeom prst="rect">
            <a:avLst/>
          </a:prstGeom>
          <a:noFill/>
        </p:spPr>
        <p:txBody>
          <a:bodyPr wrap="square">
            <a:spAutoFit/>
          </a:bodyPr>
          <a:lstStyle/>
          <a:p>
            <a:pPr marL="457200" indent="-457200" algn="just">
              <a:lnSpc>
                <a:spcPct val="150000"/>
              </a:lnSpc>
              <a:buFont typeface="Wingdings" pitchFamily="2" charset="2"/>
              <a:buChar char="Ø"/>
            </a:pPr>
            <a:r>
              <a:rPr lang="en-GB" sz="2400" dirty="0">
                <a:latin typeface="Times New Roman" pitchFamily="18" charset="0"/>
                <a:cs typeface="Times New Roman" pitchFamily="18" charset="0"/>
              </a:rPr>
              <a:t>Cancerous tumours in the limb. </a:t>
            </a:r>
          </a:p>
          <a:p>
            <a:pPr marL="457200" indent="-457200" algn="just">
              <a:lnSpc>
                <a:spcPct val="150000"/>
              </a:lnSpc>
              <a:buFont typeface="Wingdings" pitchFamily="2" charset="2"/>
              <a:buChar char="Ø"/>
            </a:pPr>
            <a:r>
              <a:rPr lang="en-GB" sz="2400" dirty="0">
                <a:latin typeface="Times New Roman" pitchFamily="18" charset="0"/>
                <a:cs typeface="Times New Roman" pitchFamily="18" charset="0"/>
              </a:rPr>
              <a:t>Frostbite. </a:t>
            </a:r>
          </a:p>
          <a:p>
            <a:pPr marL="457200" indent="-457200" algn="just">
              <a:lnSpc>
                <a:spcPct val="150000"/>
              </a:lnSpc>
              <a:buFont typeface="Wingdings" pitchFamily="2" charset="2"/>
              <a:buChar char="Ø"/>
            </a:pPr>
            <a:r>
              <a:rPr lang="en-GB" sz="2400" dirty="0">
                <a:latin typeface="Times New Roman" pitchFamily="18" charset="0"/>
                <a:cs typeface="Times New Roman" pitchFamily="18" charset="0"/>
              </a:rPr>
              <a:t>Gangrene (tissue death).</a:t>
            </a:r>
          </a:p>
          <a:p>
            <a:pPr marL="457200" indent="-457200" algn="just">
              <a:lnSpc>
                <a:spcPct val="150000"/>
              </a:lnSpc>
              <a:buFont typeface="Wingdings" pitchFamily="2" charset="2"/>
              <a:buChar char="Ø"/>
            </a:pPr>
            <a:r>
              <a:rPr lang="en-GB" sz="2400" dirty="0">
                <a:latin typeface="Times New Roman" pitchFamily="18" charset="0"/>
                <a:cs typeface="Times New Roman" pitchFamily="18" charset="0"/>
              </a:rPr>
              <a:t>Neuroma or thickening of nerve tissue. </a:t>
            </a:r>
          </a:p>
          <a:p>
            <a:pPr marL="457200" indent="-457200" algn="just">
              <a:lnSpc>
                <a:spcPct val="150000"/>
              </a:lnSpc>
              <a:buFont typeface="Wingdings" pitchFamily="2" charset="2"/>
              <a:buChar char="Ø"/>
            </a:pPr>
            <a:r>
              <a:rPr lang="en-GB" sz="2400" dirty="0">
                <a:latin typeface="Times New Roman" pitchFamily="18" charset="0"/>
                <a:cs typeface="Times New Roman" pitchFamily="18" charset="0"/>
              </a:rPr>
              <a:t>Peripheral arterial disease (PAD) or blockage of the arteries. </a:t>
            </a:r>
          </a:p>
          <a:p>
            <a:pPr marL="457200" indent="-457200" algn="just">
              <a:lnSpc>
                <a:spcPct val="150000"/>
              </a:lnSpc>
              <a:buFont typeface="Wingdings" pitchFamily="2" charset="2"/>
              <a:buChar char="Ø"/>
            </a:pPr>
            <a:r>
              <a:rPr lang="en-GB" sz="2400" dirty="0">
                <a:latin typeface="Times New Roman" pitchFamily="18" charset="0"/>
                <a:cs typeface="Times New Roman" pitchFamily="18" charset="0"/>
              </a:rPr>
              <a:t>Severe injury, such as from a car accident. </a:t>
            </a:r>
          </a:p>
          <a:p>
            <a:pPr marL="457200" indent="-457200" algn="just">
              <a:lnSpc>
                <a:spcPct val="150000"/>
              </a:lnSpc>
              <a:buFont typeface="Wingdings" pitchFamily="2" charset="2"/>
              <a:buChar char="Ø"/>
            </a:pPr>
            <a:r>
              <a:rPr lang="en-GB" sz="2400" dirty="0">
                <a:latin typeface="Times New Roman" pitchFamily="18" charset="0"/>
                <a:cs typeface="Times New Roman" pitchFamily="18" charset="0"/>
              </a:rPr>
              <a:t>Diabetes that leads to non-healing or infected wounds or tissue death.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722073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BE9F51-68B4-25AB-8507-DB73DE776794}"/>
              </a:ext>
            </a:extLst>
          </p:cNvPr>
          <p:cNvPicPr>
            <a:picLocks noChangeAspect="1"/>
          </p:cNvPicPr>
          <p:nvPr/>
        </p:nvPicPr>
        <p:blipFill>
          <a:blip r:embed="rId2"/>
          <a:stretch>
            <a:fillRect/>
          </a:stretch>
        </p:blipFill>
        <p:spPr>
          <a:xfrm>
            <a:off x="5051262" y="3429000"/>
            <a:ext cx="2107221" cy="2041557"/>
          </a:xfrm>
          <a:prstGeom prst="rect">
            <a:avLst/>
          </a:prstGeom>
        </p:spPr>
      </p:pic>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5"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7"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8"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5" name="Group 34">
            <a:extLst>
              <a:ext uri="{FF2B5EF4-FFF2-40B4-BE49-F238E27FC236}">
                <a16:creationId xmlns:a16="http://schemas.microsoft.com/office/drawing/2014/main" id="{C3B14E77-C2A3-4E07-93E6-BD6425FAB29D}"/>
              </a:ext>
            </a:extLst>
          </p:cNvPr>
          <p:cNvGrpSpPr/>
          <p:nvPr/>
        </p:nvGrpSpPr>
        <p:grpSpPr>
          <a:xfrm>
            <a:off x="3327820" y="199959"/>
            <a:ext cx="4486275" cy="645785"/>
            <a:chOff x="0" y="0"/>
            <a:chExt cx="4486275" cy="645785"/>
          </a:xfrm>
          <a:scene3d>
            <a:camera prst="orthographicFront"/>
            <a:lightRig rig="threePt" dir="t">
              <a:rot lat="0" lon="0" rev="7500000"/>
            </a:lightRig>
          </a:scene3d>
        </p:grpSpPr>
        <p:sp>
          <p:nvSpPr>
            <p:cNvPr id="37" name="Rectangle: Rounded Corners 36">
              <a:extLst>
                <a:ext uri="{FF2B5EF4-FFF2-40B4-BE49-F238E27FC236}">
                  <a16:creationId xmlns:a16="http://schemas.microsoft.com/office/drawing/2014/main" id="{0A5B0D8B-D013-4514-B8C6-4404AF7DE0E3}"/>
                </a:ext>
              </a:extLst>
            </p:cNvPr>
            <p:cNvSpPr/>
            <p:nvPr/>
          </p:nvSpPr>
          <p:spPr>
            <a:xfrm>
              <a:off x="0" y="0"/>
              <a:ext cx="4486275" cy="645785"/>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Rectangle: Rounded Corners 4">
              <a:extLst>
                <a:ext uri="{FF2B5EF4-FFF2-40B4-BE49-F238E27FC236}">
                  <a16:creationId xmlns:a16="http://schemas.microsoft.com/office/drawing/2014/main" id="{B699034A-9406-4FDB-9E5A-55FF874DF7E4}"/>
                </a:ext>
              </a:extLst>
            </p:cNvPr>
            <p:cNvSpPr txBox="1"/>
            <p:nvPr/>
          </p:nvSpPr>
          <p:spPr>
            <a:xfrm>
              <a:off x="31525" y="31525"/>
              <a:ext cx="4423225" cy="58273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Types of Prosthesis</a:t>
              </a:r>
              <a:endParaRPr lang="en-US" sz="3600" kern="1200" dirty="0">
                <a:latin typeface="Times New Roman" pitchFamily="18" charset="0"/>
                <a:cs typeface="Times New Roman" pitchFamily="18" charset="0"/>
              </a:endParaRPr>
            </a:p>
          </p:txBody>
        </p:sp>
      </p:grpSp>
      <p:sp>
        <p:nvSpPr>
          <p:cNvPr id="33" name="Rectangle 32">
            <a:extLst>
              <a:ext uri="{FF2B5EF4-FFF2-40B4-BE49-F238E27FC236}">
                <a16:creationId xmlns:a16="http://schemas.microsoft.com/office/drawing/2014/main" id="{FE4D4B6B-9E4B-4B9C-8D4D-2B71D543883A}"/>
              </a:ext>
            </a:extLst>
          </p:cNvPr>
          <p:cNvSpPr/>
          <p:nvPr/>
        </p:nvSpPr>
        <p:spPr>
          <a:xfrm>
            <a:off x="194527" y="2250477"/>
            <a:ext cx="11507638" cy="1687963"/>
          </a:xfrm>
          <a:prstGeom prst="rect">
            <a:avLst/>
          </a:prstGeom>
        </p:spPr>
        <p:txBody>
          <a:bodyPr wrap="square">
            <a:spAutoFit/>
          </a:bodyPr>
          <a:lstStyle/>
          <a:p>
            <a:pPr algn="just">
              <a:lnSpc>
                <a:spcPct val="150000"/>
              </a:lnSpc>
            </a:pPr>
            <a:r>
              <a:rPr lang="en-GB" sz="2400" dirty="0">
                <a:latin typeface="Times New Roman" pitchFamily="18" charset="0"/>
                <a:cs typeface="Times New Roman" pitchFamily="18" charset="0"/>
              </a:rPr>
              <a:t>	Passive prostheses are </a:t>
            </a:r>
            <a:r>
              <a:rPr lang="en-GB" sz="2400" b="1" u="sng" dirty="0">
                <a:latin typeface="Times New Roman" pitchFamily="18" charset="0"/>
                <a:cs typeface="Times New Roman" pitchFamily="18" charset="0"/>
              </a:rPr>
              <a:t>not equipped with any mechanical or electrical part </a:t>
            </a:r>
            <a:r>
              <a:rPr lang="en-GB" sz="2400" dirty="0">
                <a:latin typeface="Times New Roman" pitchFamily="18" charset="0"/>
                <a:cs typeface="Times New Roman" pitchFamily="18" charset="0"/>
              </a:rPr>
              <a:t>to provide active grasping capabilities. Passive prosthesis can be subdivided into cosmetic and functional. </a:t>
            </a:r>
            <a:endParaRPr lang="en-US" sz="2400" dirty="0">
              <a:latin typeface="Times New Roman" pitchFamily="18" charset="0"/>
              <a:cs typeface="Times New Roman" pitchFamily="18" charset="0"/>
            </a:endParaRPr>
          </a:p>
        </p:txBody>
      </p:sp>
      <p:sp>
        <p:nvSpPr>
          <p:cNvPr id="53" name="Rectangle 1">
            <a:extLst>
              <a:ext uri="{FF2B5EF4-FFF2-40B4-BE49-F238E27FC236}">
                <a16:creationId xmlns:a16="http://schemas.microsoft.com/office/drawing/2014/main" id="{D700985D-8B91-4C68-8B96-78F4AE392A0D}"/>
              </a:ext>
            </a:extLst>
          </p:cNvPr>
          <p:cNvSpPr>
            <a:spLocks noChangeArrowheads="1"/>
          </p:cNvSpPr>
          <p:nvPr/>
        </p:nvSpPr>
        <p:spPr bwMode="auto">
          <a:xfrm>
            <a:off x="4948934" y="5636868"/>
            <a:ext cx="2311879" cy="50783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Passive </a:t>
            </a:r>
            <a:r>
              <a:rPr lang="en-US" b="1" dirty="0">
                <a:solidFill>
                  <a:schemeClr val="tx1"/>
                </a:solidFill>
                <a:latin typeface="Times New Roman" pitchFamily="18" charset="0"/>
                <a:ea typeface="Times New Roman" pitchFamily="18" charset="0"/>
                <a:cs typeface="Times New Roman" pitchFamily="18" charset="0"/>
              </a:rPr>
              <a:t>P</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rostheses</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
        <p:nvSpPr>
          <p:cNvPr id="20" name="Freeform: Shape 19">
            <a:extLst>
              <a:ext uri="{FF2B5EF4-FFF2-40B4-BE49-F238E27FC236}">
                <a16:creationId xmlns:a16="http://schemas.microsoft.com/office/drawing/2014/main" id="{7761C7D9-E5DE-AE7C-EFA8-FBF884028706}"/>
              </a:ext>
            </a:extLst>
          </p:cNvPr>
          <p:cNvSpPr/>
          <p:nvPr/>
        </p:nvSpPr>
        <p:spPr>
          <a:xfrm>
            <a:off x="282045" y="1247634"/>
            <a:ext cx="3281427" cy="784948"/>
          </a:xfrm>
          <a:custGeom>
            <a:avLst/>
            <a:gdLst>
              <a:gd name="connsiteX0" fmla="*/ 467433 w 3859650"/>
              <a:gd name="connsiteY0" fmla="*/ 0 h 784948"/>
              <a:gd name="connsiteX1" fmla="*/ 797958 w 3859650"/>
              <a:gd name="connsiteY1" fmla="*/ 114953 h 784948"/>
              <a:gd name="connsiteX2" fmla="*/ 848815 w 3859650"/>
              <a:gd name="connsiteY2" fmla="*/ 166708 h 784948"/>
              <a:gd name="connsiteX3" fmla="*/ 3859650 w 3859650"/>
              <a:gd name="connsiteY3" fmla="*/ 166708 h 784948"/>
              <a:gd name="connsiteX4" fmla="*/ 3563056 w 3859650"/>
              <a:gd name="connsiteY4" fmla="*/ 653830 h 784948"/>
              <a:gd name="connsiteX5" fmla="*/ 813843 w 3859650"/>
              <a:gd name="connsiteY5" fmla="*/ 653830 h 784948"/>
              <a:gd name="connsiteX6" fmla="*/ 797958 w 3859650"/>
              <a:gd name="connsiteY6" fmla="*/ 669995 h 784948"/>
              <a:gd name="connsiteX7" fmla="*/ 467433 w 3859650"/>
              <a:gd name="connsiteY7" fmla="*/ 784948 h 784948"/>
              <a:gd name="connsiteX8" fmla="*/ 0 w 3859650"/>
              <a:gd name="connsiteY8" fmla="*/ 392474 h 784948"/>
              <a:gd name="connsiteX9" fmla="*/ 467433 w 3859650"/>
              <a:gd name="connsiteY9" fmla="*/ 0 h 78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9650" h="784948">
                <a:moveTo>
                  <a:pt x="467433" y="0"/>
                </a:moveTo>
                <a:cubicBezTo>
                  <a:pt x="596511" y="0"/>
                  <a:pt x="713369" y="43929"/>
                  <a:pt x="797958" y="114953"/>
                </a:cubicBezTo>
                <a:lnTo>
                  <a:pt x="848815" y="166708"/>
                </a:lnTo>
                <a:lnTo>
                  <a:pt x="3859650" y="166708"/>
                </a:lnTo>
                <a:lnTo>
                  <a:pt x="3563056" y="653830"/>
                </a:lnTo>
                <a:lnTo>
                  <a:pt x="813843" y="653830"/>
                </a:lnTo>
                <a:lnTo>
                  <a:pt x="797958" y="669995"/>
                </a:lnTo>
                <a:cubicBezTo>
                  <a:pt x="713369" y="741019"/>
                  <a:pt x="596511" y="784948"/>
                  <a:pt x="467433" y="784948"/>
                </a:cubicBezTo>
                <a:cubicBezTo>
                  <a:pt x="209277" y="784948"/>
                  <a:pt x="0" y="609231"/>
                  <a:pt x="0" y="392474"/>
                </a:cubicBezTo>
                <a:cubicBezTo>
                  <a:pt x="0" y="175717"/>
                  <a:pt x="209277" y="0"/>
                  <a:pt x="467433" y="0"/>
                </a:cubicBezTo>
                <a:close/>
              </a:path>
            </a:pathLst>
          </a:cu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r>
              <a:rPr lang="en-IN" sz="2000" b="1" dirty="0">
                <a:latin typeface="Times New Roman" panose="02020603050405020304" pitchFamily="18" charset="0"/>
                <a:cs typeface="Times New Roman" panose="02020603050405020304" pitchFamily="18" charset="0"/>
              </a:rPr>
              <a:t>    1.   Passive Prosthetic </a:t>
            </a:r>
          </a:p>
        </p:txBody>
      </p:sp>
      <p:sp>
        <p:nvSpPr>
          <p:cNvPr id="12" name="TextBox 11">
            <a:extLst>
              <a:ext uri="{FF2B5EF4-FFF2-40B4-BE49-F238E27FC236}">
                <a16:creationId xmlns:a16="http://schemas.microsoft.com/office/drawing/2014/main" id="{9C672325-D9EB-D4C2-BB28-7192C6868F69}"/>
              </a:ext>
            </a:extLst>
          </p:cNvPr>
          <p:cNvSpPr txBox="1"/>
          <p:nvPr/>
        </p:nvSpPr>
        <p:spPr>
          <a:xfrm>
            <a:off x="5307720" y="5138173"/>
            <a:ext cx="1850763" cy="458074"/>
          </a:xfrm>
          <a:prstGeom prst="rect">
            <a:avLst/>
          </a:prstGeom>
          <a:noFill/>
        </p:spPr>
        <p:txBody>
          <a:bodyPr wrap="square">
            <a:spAutoFit/>
          </a:bodyPr>
          <a:lstStyle/>
          <a:p>
            <a:pPr lvl="0" algn="just" eaLnBrk="0" fontAlgn="base" hangingPunct="0">
              <a:lnSpc>
                <a:spcPct val="150000"/>
              </a:lnSpc>
              <a:spcBef>
                <a:spcPct val="0"/>
              </a:spcBef>
              <a:spcAft>
                <a:spcPct val="0"/>
              </a:spcAft>
            </a:pPr>
            <a:r>
              <a:rPr kumimoji="0" lang="en-US" sz="18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Cost: ~</a:t>
            </a:r>
            <a:r>
              <a:rPr lang="en-US" sz="1800" dirty="0">
                <a:solidFill>
                  <a:srgbClr val="FF0000"/>
                </a:solidFill>
                <a:latin typeface="Times New Roman" pitchFamily="18" charset="0"/>
                <a:ea typeface="Calibri" pitchFamily="34" charset="0"/>
                <a:cs typeface="Times New Roman" pitchFamily="18" charset="0"/>
              </a:rPr>
              <a:t> 35,000 ₹</a:t>
            </a:r>
            <a:r>
              <a:rPr kumimoji="0" lang="en-US" sz="18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a:t>
            </a:r>
            <a:endParaRPr kumimoji="0" lang="en-US" sz="1800" b="0" i="0" u="none" strike="noStrike" cap="none" normalizeH="0" baseline="0" dirty="0">
              <a:ln>
                <a:noFill/>
              </a:ln>
              <a:solidFill>
                <a:srgbClr val="FF000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200306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3"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5" name="Group 34">
            <a:extLst>
              <a:ext uri="{FF2B5EF4-FFF2-40B4-BE49-F238E27FC236}">
                <a16:creationId xmlns:a16="http://schemas.microsoft.com/office/drawing/2014/main" id="{C3B14E77-C2A3-4E07-93E6-BD6425FAB29D}"/>
              </a:ext>
            </a:extLst>
          </p:cNvPr>
          <p:cNvGrpSpPr/>
          <p:nvPr/>
        </p:nvGrpSpPr>
        <p:grpSpPr>
          <a:xfrm>
            <a:off x="3327820" y="199959"/>
            <a:ext cx="4486275" cy="645785"/>
            <a:chOff x="0" y="0"/>
            <a:chExt cx="4486275" cy="645785"/>
          </a:xfrm>
          <a:scene3d>
            <a:camera prst="orthographicFront"/>
            <a:lightRig rig="threePt" dir="t">
              <a:rot lat="0" lon="0" rev="7500000"/>
            </a:lightRig>
          </a:scene3d>
        </p:grpSpPr>
        <p:sp>
          <p:nvSpPr>
            <p:cNvPr id="37" name="Rectangle: Rounded Corners 36">
              <a:extLst>
                <a:ext uri="{FF2B5EF4-FFF2-40B4-BE49-F238E27FC236}">
                  <a16:creationId xmlns:a16="http://schemas.microsoft.com/office/drawing/2014/main" id="{0A5B0D8B-D013-4514-B8C6-4404AF7DE0E3}"/>
                </a:ext>
              </a:extLst>
            </p:cNvPr>
            <p:cNvSpPr/>
            <p:nvPr/>
          </p:nvSpPr>
          <p:spPr>
            <a:xfrm>
              <a:off x="0" y="0"/>
              <a:ext cx="4486275" cy="645785"/>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Rectangle: Rounded Corners 4">
              <a:extLst>
                <a:ext uri="{FF2B5EF4-FFF2-40B4-BE49-F238E27FC236}">
                  <a16:creationId xmlns:a16="http://schemas.microsoft.com/office/drawing/2014/main" id="{B699034A-9406-4FDB-9E5A-55FF874DF7E4}"/>
                </a:ext>
              </a:extLst>
            </p:cNvPr>
            <p:cNvSpPr txBox="1"/>
            <p:nvPr/>
          </p:nvSpPr>
          <p:spPr>
            <a:xfrm>
              <a:off x="31525" y="31525"/>
              <a:ext cx="4423225" cy="58273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Types of Prosthesis</a:t>
              </a:r>
              <a:endParaRPr lang="en-US" sz="3600" kern="1200" dirty="0">
                <a:latin typeface="Times New Roman" pitchFamily="18" charset="0"/>
                <a:cs typeface="Times New Roman" pitchFamily="18" charset="0"/>
              </a:endParaRPr>
            </a:p>
          </p:txBody>
        </p:sp>
      </p:grpSp>
      <p:sp>
        <p:nvSpPr>
          <p:cNvPr id="28" name="Rectangle 27">
            <a:extLst>
              <a:ext uri="{FF2B5EF4-FFF2-40B4-BE49-F238E27FC236}">
                <a16:creationId xmlns:a16="http://schemas.microsoft.com/office/drawing/2014/main" id="{0050DE9C-0DA5-41D2-94B9-6BEC6D995745}"/>
              </a:ext>
            </a:extLst>
          </p:cNvPr>
          <p:cNvSpPr/>
          <p:nvPr/>
        </p:nvSpPr>
        <p:spPr>
          <a:xfrm>
            <a:off x="-274492" y="2021426"/>
            <a:ext cx="12137366" cy="1477328"/>
          </a:xfrm>
          <a:prstGeom prst="rect">
            <a:avLst/>
          </a:prstGeom>
        </p:spPr>
        <p:txBody>
          <a:bodyPr wrap="square">
            <a:spAutoFit/>
          </a:bodyPr>
          <a:lstStyle/>
          <a:p>
            <a:pPr lvl="2" algn="just">
              <a:lnSpc>
                <a:spcPct val="150000"/>
              </a:lnSpc>
            </a:pPr>
            <a:r>
              <a:rPr lang="en-US" sz="2000" dirty="0">
                <a:latin typeface="Times New Roman" pitchFamily="18" charset="0"/>
                <a:cs typeface="Times New Roman" pitchFamily="18" charset="0"/>
              </a:rPr>
              <a:t>	Body-powered prostheses are the most commonly used artificial arm. A body-powered prosthetic arm is held in place by suction or by a strap system that rests on your shoulders. A cable and harness system controls the device. </a:t>
            </a:r>
          </a:p>
        </p:txBody>
      </p:sp>
      <p:sp>
        <p:nvSpPr>
          <p:cNvPr id="29" name="Rectangle 1">
            <a:extLst>
              <a:ext uri="{FF2B5EF4-FFF2-40B4-BE49-F238E27FC236}">
                <a16:creationId xmlns:a16="http://schemas.microsoft.com/office/drawing/2014/main" id="{176FBB5F-6D5D-4CCE-A7FF-CFE76FCBE31F}"/>
              </a:ext>
            </a:extLst>
          </p:cNvPr>
          <p:cNvSpPr>
            <a:spLocks noChangeArrowheads="1"/>
          </p:cNvSpPr>
          <p:nvPr/>
        </p:nvSpPr>
        <p:spPr bwMode="auto">
          <a:xfrm>
            <a:off x="329126" y="3498183"/>
            <a:ext cx="8074325" cy="2345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Barriers/Current Problems:</a:t>
            </a:r>
          </a:p>
          <a:p>
            <a:pPr lvl="0" algn="just" eaLnBrk="0" fontAlgn="base" hangingPunct="0">
              <a:lnSpc>
                <a:spcPct val="150000"/>
              </a:lnSpc>
              <a:spcBef>
                <a:spcPct val="0"/>
              </a:spcBef>
              <a:spcAft>
                <a:spcPct val="0"/>
              </a:spcAft>
              <a:buFont typeface="Wingdings" pitchFamily="2" charset="2"/>
              <a:buChar char="ü"/>
            </a:pPr>
            <a:r>
              <a:rPr kumimoji="0" lang="en-US" sz="20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Cost: ~</a:t>
            </a:r>
            <a:r>
              <a:rPr lang="en-US" sz="2000" dirty="0">
                <a:solidFill>
                  <a:srgbClr val="FF0000"/>
                </a:solidFill>
                <a:latin typeface="Times New Roman" pitchFamily="18" charset="0"/>
                <a:ea typeface="Calibri" pitchFamily="34" charset="0"/>
                <a:cs typeface="Times New Roman" pitchFamily="18" charset="0"/>
              </a:rPr>
              <a:t> 50,000 ₹</a:t>
            </a:r>
            <a:r>
              <a:rPr kumimoji="0" lang="en-US" sz="20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a:t>
            </a:r>
            <a:endParaRPr kumimoji="0" lang="en-US" sz="2000" b="0" i="0" u="none" strike="noStrike" cap="none" normalizeH="0" baseline="0" dirty="0">
              <a:ln>
                <a:noFill/>
              </a:ln>
              <a:solidFill>
                <a:srgbClr val="FF0000"/>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Rejection rate 16–58% (often uncomfortable).</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Restrict the range of movement of arm.</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Difficult to finely control grasp and grip.</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30" name="Rectangle 29">
            <a:extLst>
              <a:ext uri="{FF2B5EF4-FFF2-40B4-BE49-F238E27FC236}">
                <a16:creationId xmlns:a16="http://schemas.microsoft.com/office/drawing/2014/main" id="{0D07D78D-3CB4-4DF2-B68D-0F2B110ED894}"/>
              </a:ext>
            </a:extLst>
          </p:cNvPr>
          <p:cNvSpPr/>
          <p:nvPr/>
        </p:nvSpPr>
        <p:spPr>
          <a:xfrm>
            <a:off x="7782568" y="5597127"/>
            <a:ext cx="3651641"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b="1" dirty="0">
                <a:latin typeface="Times New Roman" pitchFamily="18" charset="0"/>
                <a:cs typeface="Times New Roman" pitchFamily="18" charset="0"/>
              </a:rPr>
              <a:t>Body-Powered Mechanical Control</a:t>
            </a:r>
            <a:endParaRPr lang="en-US"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E827AC6E-9D0E-E32D-1B0F-2DC84D104FC7}"/>
              </a:ext>
            </a:extLst>
          </p:cNvPr>
          <p:cNvPicPr>
            <a:picLocks noChangeAspect="1"/>
          </p:cNvPicPr>
          <p:nvPr/>
        </p:nvPicPr>
        <p:blipFill>
          <a:blip r:embed="rId8"/>
          <a:stretch>
            <a:fillRect/>
          </a:stretch>
        </p:blipFill>
        <p:spPr>
          <a:xfrm>
            <a:off x="8195648" y="3083231"/>
            <a:ext cx="2825483" cy="2283610"/>
          </a:xfrm>
          <a:prstGeom prst="rect">
            <a:avLst/>
          </a:prstGeom>
        </p:spPr>
      </p:pic>
      <p:sp>
        <p:nvSpPr>
          <p:cNvPr id="20" name="Freeform: Shape 19">
            <a:extLst>
              <a:ext uri="{FF2B5EF4-FFF2-40B4-BE49-F238E27FC236}">
                <a16:creationId xmlns:a16="http://schemas.microsoft.com/office/drawing/2014/main" id="{8F1CDE39-4368-5D77-4088-D34147EDC720}"/>
              </a:ext>
            </a:extLst>
          </p:cNvPr>
          <p:cNvSpPr/>
          <p:nvPr/>
        </p:nvSpPr>
        <p:spPr>
          <a:xfrm>
            <a:off x="329126" y="1295144"/>
            <a:ext cx="5211062" cy="809040"/>
          </a:xfrm>
          <a:custGeom>
            <a:avLst/>
            <a:gdLst>
              <a:gd name="connsiteX0" fmla="*/ 515387 w 5533791"/>
              <a:gd name="connsiteY0" fmla="*/ 0 h 945572"/>
              <a:gd name="connsiteX1" fmla="*/ 942754 w 5533791"/>
              <a:gd name="connsiteY1" fmla="*/ 208447 h 945572"/>
              <a:gd name="connsiteX2" fmla="*/ 947397 w 5533791"/>
              <a:gd name="connsiteY2" fmla="*/ 216294 h 945572"/>
              <a:gd name="connsiteX3" fmla="*/ 5533791 w 5533791"/>
              <a:gd name="connsiteY3" fmla="*/ 216294 h 945572"/>
              <a:gd name="connsiteX4" fmla="*/ 5193224 w 5533791"/>
              <a:gd name="connsiteY4" fmla="*/ 758676 h 945572"/>
              <a:gd name="connsiteX5" fmla="*/ 923371 w 5533791"/>
              <a:gd name="connsiteY5" fmla="*/ 758676 h 945572"/>
              <a:gd name="connsiteX6" fmla="*/ 879821 w 5533791"/>
              <a:gd name="connsiteY6" fmla="*/ 807096 h 945572"/>
              <a:gd name="connsiteX7" fmla="*/ 515387 w 5533791"/>
              <a:gd name="connsiteY7" fmla="*/ 945572 h 945572"/>
              <a:gd name="connsiteX8" fmla="*/ 0 w 5533791"/>
              <a:gd name="connsiteY8" fmla="*/ 472786 h 945572"/>
              <a:gd name="connsiteX9" fmla="*/ 515387 w 5533791"/>
              <a:gd name="connsiteY9" fmla="*/ 0 h 94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3791" h="945572">
                <a:moveTo>
                  <a:pt x="515387" y="0"/>
                </a:moveTo>
                <a:cubicBezTo>
                  <a:pt x="693287" y="0"/>
                  <a:pt x="850135" y="82685"/>
                  <a:pt x="942754" y="208447"/>
                </a:cubicBezTo>
                <a:lnTo>
                  <a:pt x="947397" y="216294"/>
                </a:lnTo>
                <a:lnTo>
                  <a:pt x="5533791" y="216294"/>
                </a:lnTo>
                <a:lnTo>
                  <a:pt x="5193224" y="758676"/>
                </a:lnTo>
                <a:lnTo>
                  <a:pt x="923371" y="758676"/>
                </a:lnTo>
                <a:lnTo>
                  <a:pt x="879821" y="807096"/>
                </a:lnTo>
                <a:cubicBezTo>
                  <a:pt x="786554" y="892654"/>
                  <a:pt x="657707" y="945572"/>
                  <a:pt x="515387" y="945572"/>
                </a:cubicBezTo>
                <a:cubicBezTo>
                  <a:pt x="230747" y="945572"/>
                  <a:pt x="0" y="733898"/>
                  <a:pt x="0" y="472786"/>
                </a:cubicBezTo>
                <a:cubicBezTo>
                  <a:pt x="0" y="211674"/>
                  <a:pt x="230747" y="0"/>
                  <a:pt x="515387" y="0"/>
                </a:cubicBezTo>
                <a:close/>
              </a:path>
            </a:pathLst>
          </a:cu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r>
              <a:rPr lang="en-GB" sz="2000" b="1" dirty="0">
                <a:latin typeface="Times New Roman" pitchFamily="18" charset="0"/>
                <a:cs typeface="Times New Roman" pitchFamily="18" charset="0"/>
              </a:rPr>
              <a:t>      2.     Body- Powered Mechanical Control</a:t>
            </a:r>
            <a:endParaRPr lang="en-IN" sz="2000" b="1" dirty="0"/>
          </a:p>
        </p:txBody>
      </p:sp>
    </p:spTree>
    <p:extLst>
      <p:ext uri="{BB962C8B-B14F-4D97-AF65-F5344CB8AC3E}">
        <p14:creationId xmlns:p14="http://schemas.microsoft.com/office/powerpoint/2010/main" val="3303903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B30141-E601-4449-9751-31D420D521C6}"/>
              </a:ext>
            </a:extLst>
          </p:cNvPr>
          <p:cNvSpPr/>
          <p:nvPr/>
        </p:nvSpPr>
        <p:spPr>
          <a:xfrm>
            <a:off x="-1"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   PROJECT PHASE 2</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Footer Placeholder 9"/>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9" name="Slide Number Placeholder 8"/>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pic>
        <p:nvPicPr>
          <p:cNvPr id="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l="2864" t="9660" r="3165" b="11572"/>
          <a:stretch>
            <a:fillRect/>
          </a:stretch>
        </p:blipFill>
        <p:spPr bwMode="auto">
          <a:xfrm>
            <a:off x="121633" y="130378"/>
            <a:ext cx="2155742" cy="78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026" name="Picture 7" descr="C:\Users\user\Desktop\123.jpg"/>
          <p:cNvPicPr>
            <a:picLocks noChangeAspect="1" noChangeArrowheads="1"/>
          </p:cNvPicPr>
          <p:nvPr/>
        </p:nvPicPr>
        <p:blipFill>
          <a:blip r:embed="rId4" cstate="print">
            <a:extLst>
              <a:ext uri="{28A0092B-C50C-407E-A947-70E740481C1C}">
                <a14:useLocalDpi xmlns:a14="http://schemas.microsoft.com/office/drawing/2010/main" val="0"/>
              </a:ext>
            </a:extLst>
          </a:blip>
          <a:srcRect l="526" t="-1170" r="57426" b="6367"/>
          <a:stretch>
            <a:fillRect/>
          </a:stretch>
        </p:blipFill>
        <p:spPr bwMode="auto">
          <a:xfrm>
            <a:off x="9229142" y="125146"/>
            <a:ext cx="864714" cy="88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10118785" y="267718"/>
            <a:ext cx="1046364" cy="715693"/>
            <a:chOff x="0" y="0"/>
            <a:chExt cx="1110192" cy="778933"/>
          </a:xfrm>
        </p:grpSpPr>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10192" cy="77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ja-uk_iso-9001_2015"/>
            <p:cNvPicPr>
              <a:picLocks noChangeAspect="1" noChangeArrowheads="1"/>
            </p:cNvPicPr>
            <p:nvPr/>
          </p:nvPicPr>
          <p:blipFill>
            <a:blip r:embed="rId6" cstate="print">
              <a:extLst>
                <a:ext uri="{28A0092B-C50C-407E-A947-70E740481C1C}">
                  <a14:useLocalDpi xmlns:a14="http://schemas.microsoft.com/office/drawing/2010/main" val="0"/>
                </a:ext>
              </a:extLst>
            </a:blip>
            <a:srcRect l="49130" t="2490"/>
            <a:stretch>
              <a:fillRect/>
            </a:stretch>
          </p:blipFill>
          <p:spPr bwMode="auto">
            <a:xfrm>
              <a:off x="95250" y="116417"/>
              <a:ext cx="360527" cy="49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image10.png"/>
          <p:cNvPicPr/>
          <p:nvPr/>
        </p:nvPicPr>
        <p:blipFill>
          <a:blip r:embed="rId7" cstate="print"/>
          <a:srcRect/>
          <a:stretch>
            <a:fillRect/>
          </a:stretch>
        </p:blipFill>
        <p:spPr>
          <a:xfrm>
            <a:off x="8178697" y="174205"/>
            <a:ext cx="1099803" cy="906363"/>
          </a:xfrm>
          <a:prstGeom prst="rect">
            <a:avLst/>
          </a:prstGeom>
          <a:ln/>
        </p:spPr>
      </p:pic>
      <p:sp>
        <p:nvSpPr>
          <p:cNvPr id="22" name="Date Placeholder 3">
            <a:extLst>
              <a:ext uri="{FF2B5EF4-FFF2-40B4-BE49-F238E27FC236}">
                <a16:creationId xmlns:a16="http://schemas.microsoft.com/office/drawing/2014/main" id="{8D4341BB-7CC3-468D-93DB-2E2E198E708B}"/>
              </a:ext>
            </a:extLst>
          </p:cNvPr>
          <p:cNvSpPr>
            <a:spLocks noGrp="1"/>
          </p:cNvSpPr>
          <p:nvPr>
            <p:ph type="dt" sz="half" idx="10"/>
          </p:nvPr>
        </p:nvSpPr>
        <p:spPr>
          <a:xfrm>
            <a:off x="282045" y="6324430"/>
            <a:ext cx="2844800" cy="365125"/>
          </a:xfrm>
        </p:spPr>
        <p:txBody>
          <a:bodyPr/>
          <a:lstStyle/>
          <a:p>
            <a:r>
              <a:rPr lang="en-US" dirty="0"/>
              <a:t>29/05/2024</a:t>
            </a:r>
          </a:p>
        </p:txBody>
      </p:sp>
      <p:grpSp>
        <p:nvGrpSpPr>
          <p:cNvPr id="35" name="Group 34">
            <a:extLst>
              <a:ext uri="{FF2B5EF4-FFF2-40B4-BE49-F238E27FC236}">
                <a16:creationId xmlns:a16="http://schemas.microsoft.com/office/drawing/2014/main" id="{C3B14E77-C2A3-4E07-93E6-BD6425FAB29D}"/>
              </a:ext>
            </a:extLst>
          </p:cNvPr>
          <p:cNvGrpSpPr/>
          <p:nvPr/>
        </p:nvGrpSpPr>
        <p:grpSpPr>
          <a:xfrm>
            <a:off x="3327820" y="199959"/>
            <a:ext cx="4486275" cy="645785"/>
            <a:chOff x="0" y="0"/>
            <a:chExt cx="4486275" cy="645785"/>
          </a:xfrm>
          <a:scene3d>
            <a:camera prst="orthographicFront"/>
            <a:lightRig rig="threePt" dir="t">
              <a:rot lat="0" lon="0" rev="7500000"/>
            </a:lightRig>
          </a:scene3d>
        </p:grpSpPr>
        <p:sp>
          <p:nvSpPr>
            <p:cNvPr id="37" name="Rectangle: Rounded Corners 36">
              <a:extLst>
                <a:ext uri="{FF2B5EF4-FFF2-40B4-BE49-F238E27FC236}">
                  <a16:creationId xmlns:a16="http://schemas.microsoft.com/office/drawing/2014/main" id="{0A5B0D8B-D013-4514-B8C6-4404AF7DE0E3}"/>
                </a:ext>
              </a:extLst>
            </p:cNvPr>
            <p:cNvSpPr/>
            <p:nvPr/>
          </p:nvSpPr>
          <p:spPr>
            <a:xfrm>
              <a:off x="0" y="0"/>
              <a:ext cx="4486275" cy="645785"/>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Rectangle: Rounded Corners 4">
              <a:extLst>
                <a:ext uri="{FF2B5EF4-FFF2-40B4-BE49-F238E27FC236}">
                  <a16:creationId xmlns:a16="http://schemas.microsoft.com/office/drawing/2014/main" id="{B699034A-9406-4FDB-9E5A-55FF874DF7E4}"/>
                </a:ext>
              </a:extLst>
            </p:cNvPr>
            <p:cNvSpPr txBox="1"/>
            <p:nvPr/>
          </p:nvSpPr>
          <p:spPr>
            <a:xfrm>
              <a:off x="31525" y="31525"/>
              <a:ext cx="4423225" cy="58273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latin typeface="Times New Roman" pitchFamily="18" charset="0"/>
                  <a:cs typeface="Times New Roman" pitchFamily="18" charset="0"/>
                </a:rPr>
                <a:t>Types of Prosthesis</a:t>
              </a:r>
              <a:endParaRPr lang="en-US" sz="3600" kern="1200" dirty="0">
                <a:latin typeface="Times New Roman" pitchFamily="18" charset="0"/>
                <a:cs typeface="Times New Roman" pitchFamily="18" charset="0"/>
              </a:endParaRPr>
            </a:p>
          </p:txBody>
        </p:sp>
      </p:grpSp>
      <p:sp>
        <p:nvSpPr>
          <p:cNvPr id="30" name="Rectangle 29">
            <a:extLst>
              <a:ext uri="{FF2B5EF4-FFF2-40B4-BE49-F238E27FC236}">
                <a16:creationId xmlns:a16="http://schemas.microsoft.com/office/drawing/2014/main" id="{CA8C6B13-848E-4BAA-A001-B69D693508AE}"/>
              </a:ext>
            </a:extLst>
          </p:cNvPr>
          <p:cNvSpPr/>
          <p:nvPr/>
        </p:nvSpPr>
        <p:spPr>
          <a:xfrm>
            <a:off x="-638629" y="2110785"/>
            <a:ext cx="12702496" cy="1883657"/>
          </a:xfrm>
          <a:prstGeom prst="rect">
            <a:avLst/>
          </a:prstGeom>
        </p:spPr>
        <p:txBody>
          <a:bodyPr wrap="square">
            <a:spAutoFit/>
          </a:bodyPr>
          <a:lstStyle/>
          <a:p>
            <a:pPr lvl="2" algn="just">
              <a:lnSpc>
                <a:spcPct val="150000"/>
              </a:lnSpc>
            </a:pPr>
            <a:r>
              <a:rPr lang="en-US" sz="2000" dirty="0">
                <a:latin typeface="Times New Roman" panose="02020603050405020304" pitchFamily="18" charset="0"/>
                <a:cs typeface="Times New Roman" pitchFamily="18" charset="0"/>
              </a:rPr>
              <a:t>	</a:t>
            </a:r>
            <a:r>
              <a:rPr lang="en-US" sz="2000" dirty="0">
                <a:latin typeface="Times New Roman" pitchFamily="18" charset="0"/>
                <a:ea typeface="Times New Roman" pitchFamily="18" charset="0"/>
                <a:cs typeface="Times New Roman" pitchFamily="18" charset="0"/>
              </a:rPr>
              <a:t>Myoelectric prostheses do not require a harness and are </a:t>
            </a:r>
            <a:r>
              <a:rPr lang="en-US" sz="2000" b="1" u="sng" dirty="0">
                <a:latin typeface="Times New Roman" pitchFamily="18" charset="0"/>
                <a:ea typeface="Times New Roman" pitchFamily="18" charset="0"/>
                <a:cs typeface="Times New Roman" pitchFamily="18" charset="0"/>
              </a:rPr>
              <a:t>controlled by nerves and electrical impulses from the wearer’s residual limb</a:t>
            </a:r>
            <a:r>
              <a:rPr lang="en-US" sz="2000" dirty="0">
                <a:latin typeface="Times New Roman" pitchFamily="18" charset="0"/>
                <a:ea typeface="Times New Roman" pitchFamily="18" charset="0"/>
                <a:cs typeface="Times New Roman" pitchFamily="18" charset="0"/>
              </a:rPr>
              <a:t>. When we move our muscles, small electrical fields are generated around them, which can be measured by electrodes. </a:t>
            </a:r>
            <a:r>
              <a:rPr lang="en-US" sz="2000" dirty="0">
                <a:latin typeface="Times New Roman" pitchFamily="18" charset="0"/>
                <a:cs typeface="Times New Roman" pitchFamily="18" charset="0"/>
              </a:rPr>
              <a:t>They often use two electrode sites to sense two major muscle groups.</a:t>
            </a:r>
          </a:p>
          <a:p>
            <a:pPr lvl="2" algn="just">
              <a:lnSpc>
                <a:spcPct val="150000"/>
              </a:lnSpc>
            </a:pPr>
            <a:endParaRPr lang="en-US" sz="2000" dirty="0">
              <a:latin typeface="Times New Roman" pitchFamily="18" charset="0"/>
              <a:cs typeface="Times New Roman" pitchFamily="18" charset="0"/>
            </a:endParaRPr>
          </a:p>
        </p:txBody>
      </p:sp>
      <p:sp>
        <p:nvSpPr>
          <p:cNvPr id="31" name="Rectangle 1">
            <a:extLst>
              <a:ext uri="{FF2B5EF4-FFF2-40B4-BE49-F238E27FC236}">
                <a16:creationId xmlns:a16="http://schemas.microsoft.com/office/drawing/2014/main" id="{1B5786A8-7AB2-4476-AE63-2DEF73176437}"/>
              </a:ext>
            </a:extLst>
          </p:cNvPr>
          <p:cNvSpPr>
            <a:spLocks noChangeArrowheads="1"/>
          </p:cNvSpPr>
          <p:nvPr/>
        </p:nvSpPr>
        <p:spPr bwMode="auto">
          <a:xfrm>
            <a:off x="329126" y="3693075"/>
            <a:ext cx="11372966" cy="2345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lnSpc>
                <a:spcPct val="150000"/>
              </a:lnSpc>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Barriers/Current Problems:</a:t>
            </a:r>
            <a:endParaRPr lang="en-US" sz="2000" dirty="0">
              <a:latin typeface="Times New Roman" pitchFamily="18" charset="0"/>
              <a:cs typeface="Times New Roman" pitchFamily="18" charset="0"/>
            </a:endParaRPr>
          </a:p>
          <a:p>
            <a:pPr lvl="0" algn="just">
              <a:lnSpc>
                <a:spcPct val="150000"/>
              </a:lnSpc>
              <a:buFont typeface="Wingdings" pitchFamily="2" charset="2"/>
              <a:buChar char="ü"/>
            </a:pPr>
            <a:r>
              <a:rPr lang="en-IN" sz="2000" dirty="0">
                <a:solidFill>
                  <a:srgbClr val="FF0000"/>
                </a:solidFill>
                <a:latin typeface="Times New Roman" pitchFamily="18" charset="0"/>
                <a:cs typeface="Times New Roman" pitchFamily="18" charset="0"/>
              </a:rPr>
              <a:t>Cost: ~ 9,00,000₹ (expensive).</a:t>
            </a:r>
            <a:endParaRPr lang="en-US" sz="2000" dirty="0">
              <a:solidFill>
                <a:srgbClr val="FF0000"/>
              </a:solidFill>
              <a:latin typeface="Times New Roman" pitchFamily="18" charset="0"/>
              <a:cs typeface="Times New Roman" pitchFamily="18" charset="0"/>
            </a:endParaRPr>
          </a:p>
          <a:p>
            <a:pPr lvl="0" algn="just">
              <a:lnSpc>
                <a:spcPct val="150000"/>
              </a:lnSpc>
              <a:buFont typeface="Wingdings" pitchFamily="2" charset="2"/>
              <a:buChar char="ü"/>
            </a:pPr>
            <a:r>
              <a:rPr lang="en-IN" sz="2000" dirty="0">
                <a:latin typeface="Times New Roman" pitchFamily="18" charset="0"/>
                <a:cs typeface="Times New Roman" pitchFamily="18" charset="0"/>
              </a:rPr>
              <a:t>Batteries need to be recharged often.</a:t>
            </a:r>
            <a:endParaRPr lang="en-US" sz="2000" dirty="0">
              <a:latin typeface="Times New Roman" pitchFamily="18" charset="0"/>
              <a:cs typeface="Times New Roman" pitchFamily="18" charset="0"/>
            </a:endParaRPr>
          </a:p>
          <a:p>
            <a:pPr lvl="0" algn="just">
              <a:lnSpc>
                <a:spcPct val="150000"/>
              </a:lnSpc>
              <a:buFont typeface="Wingdings" pitchFamily="2" charset="2"/>
              <a:buChar char="ü"/>
            </a:pPr>
            <a:r>
              <a:rPr lang="en-IN" sz="2000" dirty="0">
                <a:latin typeface="Times New Roman" pitchFamily="18" charset="0"/>
                <a:cs typeface="Times New Roman" pitchFamily="18" charset="0"/>
              </a:rPr>
              <a:t>Lengthy training period to adapt.</a:t>
            </a:r>
            <a:endParaRPr lang="en-US" sz="2000" dirty="0">
              <a:latin typeface="Times New Roman" pitchFamily="18" charset="0"/>
              <a:cs typeface="Times New Roman" pitchFamily="18" charset="0"/>
            </a:endParaRPr>
          </a:p>
          <a:p>
            <a:pPr lvl="0" algn="just">
              <a:lnSpc>
                <a:spcPct val="150000"/>
              </a:lnSpc>
              <a:buFont typeface="Wingdings" pitchFamily="2" charset="2"/>
              <a:buChar char="ü"/>
            </a:pPr>
            <a:r>
              <a:rPr lang="en-IN" sz="2000" dirty="0">
                <a:latin typeface="Times New Roman" pitchFamily="18" charset="0"/>
                <a:cs typeface="Times New Roman" pitchFamily="18" charset="0"/>
              </a:rPr>
              <a:t>Difficult to finely control grasp and grip.</a:t>
            </a:r>
            <a:endParaRPr lang="en-US" sz="2000" dirty="0">
              <a:latin typeface="Times New Roman" pitchFamily="18" charset="0"/>
              <a:cs typeface="Times New Roman" pitchFamily="18" charset="0"/>
            </a:endParaRPr>
          </a:p>
        </p:txBody>
      </p:sp>
      <p:sp>
        <p:nvSpPr>
          <p:cNvPr id="32" name="Rectangle 31">
            <a:extLst>
              <a:ext uri="{FF2B5EF4-FFF2-40B4-BE49-F238E27FC236}">
                <a16:creationId xmlns:a16="http://schemas.microsoft.com/office/drawing/2014/main" id="{E7F86ED4-123C-4D9B-94E8-DE4029558522}"/>
              </a:ext>
            </a:extLst>
          </p:cNvPr>
          <p:cNvSpPr/>
          <p:nvPr/>
        </p:nvSpPr>
        <p:spPr>
          <a:xfrm>
            <a:off x="7704008" y="5709407"/>
            <a:ext cx="2988960" cy="5078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b="1" dirty="0">
                <a:latin typeface="Times New Roman" pitchFamily="18" charset="0"/>
                <a:cs typeface="Times New Roman" pitchFamily="18" charset="0"/>
              </a:rPr>
              <a:t>Myoelectric Sensors Control</a:t>
            </a:r>
            <a:endParaRPr lang="en-US"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01786437-0B6C-40EA-3463-D648DA41F612}"/>
              </a:ext>
            </a:extLst>
          </p:cNvPr>
          <p:cNvPicPr>
            <a:picLocks noChangeAspect="1"/>
          </p:cNvPicPr>
          <p:nvPr/>
        </p:nvPicPr>
        <p:blipFill>
          <a:blip r:embed="rId8"/>
          <a:stretch>
            <a:fillRect/>
          </a:stretch>
        </p:blipFill>
        <p:spPr>
          <a:xfrm>
            <a:off x="7578039" y="3791332"/>
            <a:ext cx="3114929" cy="1702057"/>
          </a:xfrm>
          <a:prstGeom prst="rect">
            <a:avLst/>
          </a:prstGeom>
        </p:spPr>
      </p:pic>
      <p:sp>
        <p:nvSpPr>
          <p:cNvPr id="5" name="Freeform: Shape 4">
            <a:extLst>
              <a:ext uri="{FF2B5EF4-FFF2-40B4-BE49-F238E27FC236}">
                <a16:creationId xmlns:a16="http://schemas.microsoft.com/office/drawing/2014/main" id="{418A4F3D-4647-9327-6808-8B21559DC614}"/>
              </a:ext>
            </a:extLst>
          </p:cNvPr>
          <p:cNvSpPr/>
          <p:nvPr/>
        </p:nvSpPr>
        <p:spPr>
          <a:xfrm>
            <a:off x="329126" y="1295144"/>
            <a:ext cx="5211062" cy="809040"/>
          </a:xfrm>
          <a:custGeom>
            <a:avLst/>
            <a:gdLst>
              <a:gd name="connsiteX0" fmla="*/ 515387 w 5533791"/>
              <a:gd name="connsiteY0" fmla="*/ 0 h 945572"/>
              <a:gd name="connsiteX1" fmla="*/ 942754 w 5533791"/>
              <a:gd name="connsiteY1" fmla="*/ 208447 h 945572"/>
              <a:gd name="connsiteX2" fmla="*/ 947397 w 5533791"/>
              <a:gd name="connsiteY2" fmla="*/ 216294 h 945572"/>
              <a:gd name="connsiteX3" fmla="*/ 5533791 w 5533791"/>
              <a:gd name="connsiteY3" fmla="*/ 216294 h 945572"/>
              <a:gd name="connsiteX4" fmla="*/ 5193224 w 5533791"/>
              <a:gd name="connsiteY4" fmla="*/ 758676 h 945572"/>
              <a:gd name="connsiteX5" fmla="*/ 923371 w 5533791"/>
              <a:gd name="connsiteY5" fmla="*/ 758676 h 945572"/>
              <a:gd name="connsiteX6" fmla="*/ 879821 w 5533791"/>
              <a:gd name="connsiteY6" fmla="*/ 807096 h 945572"/>
              <a:gd name="connsiteX7" fmla="*/ 515387 w 5533791"/>
              <a:gd name="connsiteY7" fmla="*/ 945572 h 945572"/>
              <a:gd name="connsiteX8" fmla="*/ 0 w 5533791"/>
              <a:gd name="connsiteY8" fmla="*/ 472786 h 945572"/>
              <a:gd name="connsiteX9" fmla="*/ 515387 w 5533791"/>
              <a:gd name="connsiteY9" fmla="*/ 0 h 94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3791" h="945572">
                <a:moveTo>
                  <a:pt x="515387" y="0"/>
                </a:moveTo>
                <a:cubicBezTo>
                  <a:pt x="693287" y="0"/>
                  <a:pt x="850135" y="82685"/>
                  <a:pt x="942754" y="208447"/>
                </a:cubicBezTo>
                <a:lnTo>
                  <a:pt x="947397" y="216294"/>
                </a:lnTo>
                <a:lnTo>
                  <a:pt x="5533791" y="216294"/>
                </a:lnTo>
                <a:lnTo>
                  <a:pt x="5193224" y="758676"/>
                </a:lnTo>
                <a:lnTo>
                  <a:pt x="923371" y="758676"/>
                </a:lnTo>
                <a:lnTo>
                  <a:pt x="879821" y="807096"/>
                </a:lnTo>
                <a:cubicBezTo>
                  <a:pt x="786554" y="892654"/>
                  <a:pt x="657707" y="945572"/>
                  <a:pt x="515387" y="945572"/>
                </a:cubicBezTo>
                <a:cubicBezTo>
                  <a:pt x="230747" y="945572"/>
                  <a:pt x="0" y="733898"/>
                  <a:pt x="0" y="472786"/>
                </a:cubicBezTo>
                <a:cubicBezTo>
                  <a:pt x="0" y="211674"/>
                  <a:pt x="230747" y="0"/>
                  <a:pt x="515387" y="0"/>
                </a:cubicBezTo>
                <a:close/>
              </a:path>
            </a:pathLst>
          </a:custGeom>
        </p:spPr>
        <p:style>
          <a:lnRef idx="1">
            <a:schemeClr val="accent6"/>
          </a:lnRef>
          <a:fillRef idx="2">
            <a:schemeClr val="accent6"/>
          </a:fillRef>
          <a:effectRef idx="1">
            <a:schemeClr val="accent6"/>
          </a:effectRef>
          <a:fontRef idx="minor">
            <a:schemeClr val="dk1"/>
          </a:fontRef>
        </p:style>
        <p:txBody>
          <a:bodyPr wrap="square" rtlCol="0" anchor="ctr">
            <a:noAutofit/>
          </a:bodyPr>
          <a:lstStyle/>
          <a:p>
            <a:r>
              <a:rPr lang="en-US" sz="2000" b="1" dirty="0">
                <a:latin typeface="Times New Roman" pitchFamily="18" charset="0"/>
                <a:ea typeface="Calibri" pitchFamily="34" charset="0"/>
                <a:cs typeface="Times New Roman" pitchFamily="18" charset="0"/>
              </a:rPr>
              <a:t>     3.     Myoelectric Sensors (Bionic)</a:t>
            </a:r>
            <a:r>
              <a:rPr lang="en-GB" sz="2000" b="1" dirty="0">
                <a:latin typeface="Times New Roman" pitchFamily="18" charset="0"/>
                <a:cs typeface="Times New Roman" pitchFamily="18" charset="0"/>
              </a:rPr>
              <a:t> </a:t>
            </a:r>
            <a:endParaRPr lang="en-IN" sz="2000" dirty="0"/>
          </a:p>
        </p:txBody>
      </p:sp>
    </p:spTree>
    <p:extLst>
      <p:ext uri="{BB962C8B-B14F-4D97-AF65-F5344CB8AC3E}">
        <p14:creationId xmlns:p14="http://schemas.microsoft.com/office/powerpoint/2010/main" val="1944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BC836672889A4AB0FE6859C84E2824" ma:contentTypeVersion="2" ma:contentTypeDescription="Create a new document." ma:contentTypeScope="" ma:versionID="bd43c78cb868d424e197e8927f51320d">
  <xsd:schema xmlns:xsd="http://www.w3.org/2001/XMLSchema" xmlns:xs="http://www.w3.org/2001/XMLSchema" xmlns:p="http://schemas.microsoft.com/office/2006/metadata/properties" xmlns:ns2="357027cc-f357-4830-b4c8-811f6aff91e0" targetNamespace="http://schemas.microsoft.com/office/2006/metadata/properties" ma:root="true" ma:fieldsID="15239317c73d45bdedcabad5bec9ec9d" ns2:_="">
    <xsd:import namespace="357027cc-f357-4830-b4c8-811f6aff91e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7027cc-f357-4830-b4c8-811f6aff91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A81221-58F6-411B-BD5F-FE0FA3B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7027cc-f357-4830-b4c8-811f6aff91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4FC0F7-8647-49E2-BCF0-CEB9939B83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20057</TotalTime>
  <Words>5356</Words>
  <Application>Microsoft Office PowerPoint</Application>
  <PresentationFormat>Widescreen</PresentationFormat>
  <Paragraphs>855</Paragraphs>
  <Slides>49</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Cambria Math</vt:lpstr>
      <vt:lpstr>Symbol</vt:lpstr>
      <vt:lpstr>Times New Roman</vt:lpstr>
      <vt:lpstr>Wingdings</vt:lpstr>
      <vt:lpstr>Office Theme</vt:lpstr>
      <vt:lpstr> MYOELECTRIC TRANSRADIAL PROSTHETIC ARM FOR UPPER LIMB DISARTICULATION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MYOELECTRIC PROSTHETIC ARM FOR TRANSRADIAL AMPUTEES</dc:title>
  <dc:creator>Karthik R</dc:creator>
  <cp:lastModifiedBy>Karthik R</cp:lastModifiedBy>
  <cp:revision>236</cp:revision>
  <dcterms:created xsi:type="dcterms:W3CDTF">2019-02-06T14:07:46Z</dcterms:created>
  <dcterms:modified xsi:type="dcterms:W3CDTF">2024-05-29T05:31:14Z</dcterms:modified>
</cp:coreProperties>
</file>